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media/image11.jpg" ContentType="image/png"/>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46"/>
  </p:notesMasterIdLst>
  <p:handoutMasterIdLst>
    <p:handoutMasterId r:id="rId47"/>
  </p:handoutMasterIdLst>
  <p:sldIdLst>
    <p:sldId id="1097" r:id="rId2"/>
    <p:sldId id="293" r:id="rId3"/>
    <p:sldId id="265" r:id="rId4"/>
    <p:sldId id="1139" r:id="rId5"/>
    <p:sldId id="1140" r:id="rId6"/>
    <p:sldId id="1141" r:id="rId7"/>
    <p:sldId id="1142" r:id="rId8"/>
    <p:sldId id="805" r:id="rId9"/>
    <p:sldId id="1039" r:id="rId10"/>
    <p:sldId id="1040" r:id="rId11"/>
    <p:sldId id="696" r:id="rId12"/>
    <p:sldId id="806" r:id="rId13"/>
    <p:sldId id="1059" r:id="rId14"/>
    <p:sldId id="1042" r:id="rId15"/>
    <p:sldId id="1143" r:id="rId16"/>
    <p:sldId id="1146" r:id="rId17"/>
    <p:sldId id="1145" r:id="rId18"/>
    <p:sldId id="1144" r:id="rId19"/>
    <p:sldId id="1118" r:id="rId20"/>
    <p:sldId id="905" r:id="rId21"/>
    <p:sldId id="1147" r:id="rId22"/>
    <p:sldId id="1150" r:id="rId23"/>
    <p:sldId id="1149" r:id="rId24"/>
    <p:sldId id="1148" r:id="rId25"/>
    <p:sldId id="1079" r:id="rId26"/>
    <p:sldId id="914" r:id="rId27"/>
    <p:sldId id="1080" r:id="rId28"/>
    <p:sldId id="1151" r:id="rId29"/>
    <p:sldId id="1122" r:id="rId30"/>
    <p:sldId id="975" r:id="rId31"/>
    <p:sldId id="818" r:id="rId32"/>
    <p:sldId id="819" r:id="rId33"/>
    <p:sldId id="1106" r:id="rId34"/>
    <p:sldId id="1152" r:id="rId35"/>
    <p:sldId id="1153" r:id="rId36"/>
    <p:sldId id="1154" r:id="rId37"/>
    <p:sldId id="1155" r:id="rId38"/>
    <p:sldId id="1156" r:id="rId39"/>
    <p:sldId id="1157" r:id="rId40"/>
    <p:sldId id="1158" r:id="rId41"/>
    <p:sldId id="1159" r:id="rId42"/>
    <p:sldId id="284" r:id="rId43"/>
    <p:sldId id="1067" r:id="rId44"/>
    <p:sldId id="1160" r:id="rId45"/>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0000"/>
    <a:srgbClr val="000000"/>
    <a:srgbClr val="4AE8E8"/>
    <a:srgbClr val="FF3399"/>
    <a:srgbClr val="FF3300"/>
    <a:srgbClr val="009900"/>
    <a:srgbClr val="0664BA"/>
    <a:srgbClr val="00FFFF"/>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39" autoAdjust="0"/>
    <p:restoredTop sz="99002" autoAdjust="0"/>
  </p:normalViewPr>
  <p:slideViewPr>
    <p:cSldViewPr>
      <p:cViewPr varScale="1">
        <p:scale>
          <a:sx n="78" d="100"/>
          <a:sy n="78" d="100"/>
        </p:scale>
        <p:origin x="1182" y="78"/>
      </p:cViewPr>
      <p:guideLst>
        <p:guide orient="horz" pos="2160"/>
        <p:guide pos="2880"/>
      </p:guideLst>
    </p:cSldViewPr>
  </p:slideViewPr>
  <p:notesTextViewPr>
    <p:cViewPr>
      <p:scale>
        <a:sx n="100" d="100"/>
        <a:sy n="100" d="100"/>
      </p:scale>
      <p:origin x="0" y="0"/>
    </p:cViewPr>
  </p:notesTextViewPr>
  <p:sorterViewPr>
    <p:cViewPr>
      <p:scale>
        <a:sx n="50" d="100"/>
        <a:sy n="50" d="100"/>
      </p:scale>
      <p:origin x="0" y="-175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defRPr sz="1200">
                <a:latin typeface="Times New Roman" pitchFamily="18" charset="0"/>
              </a:defRPr>
            </a:lvl1pPr>
          </a:lstStyle>
          <a:p>
            <a:endParaRPr lang="en-US" altLang="en-US"/>
          </a:p>
        </p:txBody>
      </p:sp>
      <p:sp>
        <p:nvSpPr>
          <p:cNvPr id="46083" name="Rectangle 3"/>
          <p:cNvSpPr>
            <a:spLocks noGrp="1" noChangeArrowheads="1"/>
          </p:cNvSpPr>
          <p:nvPr>
            <p:ph type="dt" sz="quarter" idx="1"/>
          </p:nvPr>
        </p:nvSpPr>
        <p:spPr bwMode="auto">
          <a:xfrm>
            <a:off x="3970938"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lgn="r">
              <a:defRPr sz="1200">
                <a:latin typeface="Times New Roman" pitchFamily="18" charset="0"/>
              </a:defRPr>
            </a:lvl1pPr>
          </a:lstStyle>
          <a:p>
            <a:endParaRPr lang="en-US" altLang="en-US"/>
          </a:p>
        </p:txBody>
      </p:sp>
      <p:sp>
        <p:nvSpPr>
          <p:cNvPr id="46084" name="Rectangle 4"/>
          <p:cNvSpPr>
            <a:spLocks noGrp="1" noChangeArrowheads="1"/>
          </p:cNvSpPr>
          <p:nvPr>
            <p:ph type="ftr" sz="quarter" idx="2"/>
          </p:nvPr>
        </p:nvSpPr>
        <p:spPr bwMode="auto">
          <a:xfrm>
            <a:off x="0"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defRPr sz="1200">
                <a:latin typeface="Times New Roman" pitchFamily="18" charset="0"/>
              </a:defRPr>
            </a:lvl1pPr>
          </a:lstStyle>
          <a:p>
            <a:endParaRPr lang="en-US" altLang="en-US"/>
          </a:p>
        </p:txBody>
      </p:sp>
      <p:sp>
        <p:nvSpPr>
          <p:cNvPr id="46085" name="Rectangle 5"/>
          <p:cNvSpPr>
            <a:spLocks noGrp="1" noChangeArrowheads="1"/>
          </p:cNvSpPr>
          <p:nvPr>
            <p:ph type="sldNum" sz="quarter" idx="3"/>
          </p:nvPr>
        </p:nvSpPr>
        <p:spPr bwMode="auto">
          <a:xfrm>
            <a:off x="3970938"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lgn="r">
              <a:defRPr sz="1200">
                <a:latin typeface="Times New Roman" pitchFamily="18" charset="0"/>
              </a:defRPr>
            </a:lvl1pPr>
          </a:lstStyle>
          <a:p>
            <a:fld id="{D151098E-E6C1-4048-AE9A-FC200E1BA806}" type="slidenum">
              <a:rPr lang="en-US" altLang="en-US"/>
              <a:pPr/>
              <a:t>‹#›</a:t>
            </a:fld>
            <a:endParaRPr lang="en-US" altLang="en-US"/>
          </a:p>
        </p:txBody>
      </p:sp>
    </p:spTree>
    <p:extLst>
      <p:ext uri="{BB962C8B-B14F-4D97-AF65-F5344CB8AC3E}">
        <p14:creationId xmlns:p14="http://schemas.microsoft.com/office/powerpoint/2010/main" val="3853376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defRPr sz="1200">
                <a:latin typeface="Times New Roman" pitchFamily="18" charset="0"/>
              </a:defRPr>
            </a:lvl1pPr>
          </a:lstStyle>
          <a:p>
            <a:endParaRPr lang="en-US" altLang="en-US"/>
          </a:p>
        </p:txBody>
      </p:sp>
      <p:sp>
        <p:nvSpPr>
          <p:cNvPr id="49155" name="Rectangle 3"/>
          <p:cNvSpPr>
            <a:spLocks noGrp="1" noChangeArrowheads="1"/>
          </p:cNvSpPr>
          <p:nvPr>
            <p:ph type="dt" idx="1"/>
          </p:nvPr>
        </p:nvSpPr>
        <p:spPr bwMode="auto">
          <a:xfrm>
            <a:off x="3970938"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lgn="r">
              <a:defRPr sz="1200">
                <a:latin typeface="Times New Roman" pitchFamily="18" charset="0"/>
              </a:defRPr>
            </a:lvl1pPr>
          </a:lstStyle>
          <a:p>
            <a:endParaRPr lang="en-US" altLang="en-US"/>
          </a:p>
        </p:txBody>
      </p:sp>
      <p:sp>
        <p:nvSpPr>
          <p:cNvPr id="49156" name="Rectangle 4"/>
          <p:cNvSpPr>
            <a:spLocks noGrp="1" noRot="1" noChangeAspect="1" noChangeArrowheads="1" noTextEdit="1"/>
          </p:cNvSpPr>
          <p:nvPr>
            <p:ph type="sldImg" idx="2"/>
          </p:nvPr>
        </p:nvSpPr>
        <p:spPr bwMode="auto">
          <a:xfrm>
            <a:off x="1196975" y="693738"/>
            <a:ext cx="4618038" cy="346233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9157" name="Rectangle 5"/>
          <p:cNvSpPr>
            <a:spLocks noGrp="1" noChangeArrowheads="1"/>
          </p:cNvSpPr>
          <p:nvPr>
            <p:ph type="body" sz="quarter" idx="3"/>
          </p:nvPr>
        </p:nvSpPr>
        <p:spPr bwMode="auto">
          <a:xfrm>
            <a:off x="701040" y="4387256"/>
            <a:ext cx="5608320" cy="4155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9158" name="Rectangle 6"/>
          <p:cNvSpPr>
            <a:spLocks noGrp="1" noChangeArrowheads="1"/>
          </p:cNvSpPr>
          <p:nvPr>
            <p:ph type="ftr" sz="quarter" idx="4"/>
          </p:nvPr>
        </p:nvSpPr>
        <p:spPr bwMode="auto">
          <a:xfrm>
            <a:off x="0"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defRPr sz="1200">
                <a:latin typeface="Times New Roman" pitchFamily="18" charset="0"/>
              </a:defRPr>
            </a:lvl1pPr>
          </a:lstStyle>
          <a:p>
            <a:endParaRPr lang="en-US" altLang="en-US"/>
          </a:p>
        </p:txBody>
      </p:sp>
      <p:sp>
        <p:nvSpPr>
          <p:cNvPr id="49159" name="Rectangle 7"/>
          <p:cNvSpPr>
            <a:spLocks noGrp="1" noChangeArrowheads="1"/>
          </p:cNvSpPr>
          <p:nvPr>
            <p:ph type="sldNum" sz="quarter" idx="5"/>
          </p:nvPr>
        </p:nvSpPr>
        <p:spPr bwMode="auto">
          <a:xfrm>
            <a:off x="3970938"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lgn="r">
              <a:defRPr sz="1200">
                <a:latin typeface="Times New Roman" pitchFamily="18" charset="0"/>
              </a:defRPr>
            </a:lvl1pPr>
          </a:lstStyle>
          <a:p>
            <a:fld id="{A767080E-F0AD-49CB-B572-D06DB3151280}" type="slidenum">
              <a:rPr lang="en-US" altLang="en-US"/>
              <a:pPr/>
              <a:t>‹#›</a:t>
            </a:fld>
            <a:endParaRPr lang="en-US" altLang="en-US"/>
          </a:p>
        </p:txBody>
      </p:sp>
    </p:spTree>
    <p:extLst>
      <p:ext uri="{BB962C8B-B14F-4D97-AF65-F5344CB8AC3E}">
        <p14:creationId xmlns:p14="http://schemas.microsoft.com/office/powerpoint/2010/main" val="303979276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Arial" charset="0"/>
      </a:defRPr>
    </a:lvl1pPr>
    <a:lvl2pPr marL="457200" algn="l" rtl="0" fontAlgn="base">
      <a:spcBef>
        <a:spcPct val="3000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3000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3000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15DB23E-9B82-4875-974C-C09C529953FF}" type="slidenum">
              <a:rPr lang="en-US" altLang="en-US"/>
              <a:pPr/>
              <a:t>1</a:t>
            </a:fld>
            <a:endParaRPr lang="en-US" alt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696284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15DB23E-9B82-4875-974C-C09C529953FF}" type="slidenum">
              <a:rPr lang="en-US" altLang="en-US"/>
              <a:pPr/>
              <a:t>44</a:t>
            </a:fld>
            <a:endParaRPr lang="en-US" alt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769919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04834" name="Group 2"/>
          <p:cNvGrpSpPr>
            <a:grpSpLocks/>
          </p:cNvGrpSpPr>
          <p:nvPr/>
        </p:nvGrpSpPr>
        <p:grpSpPr bwMode="auto">
          <a:xfrm>
            <a:off x="319088" y="1752600"/>
            <a:ext cx="8824912" cy="5129213"/>
            <a:chOff x="201" y="1104"/>
            <a:chExt cx="5559" cy="3231"/>
          </a:xfrm>
        </p:grpSpPr>
        <p:sp>
          <p:nvSpPr>
            <p:cNvPr id="504835" name="Freeform 3"/>
            <p:cNvSpPr>
              <a:spLocks/>
            </p:cNvSpPr>
            <p:nvPr/>
          </p:nvSpPr>
          <p:spPr bwMode="ltGray">
            <a:xfrm>
              <a:off x="210" y="1104"/>
              <a:ext cx="5550" cy="3216"/>
            </a:xfrm>
            <a:custGeom>
              <a:avLst/>
              <a:gdLst>
                <a:gd name="T0" fmla="*/ 335 w 5550"/>
                <a:gd name="T1" fmla="*/ 0 h 3216"/>
                <a:gd name="T2" fmla="*/ 333 w 5550"/>
                <a:gd name="T3" fmla="*/ 1290 h 3216"/>
                <a:gd name="T4" fmla="*/ 0 w 5550"/>
                <a:gd name="T5" fmla="*/ 1290 h 3216"/>
                <a:gd name="T6" fmla="*/ 6 w 5550"/>
                <a:gd name="T7" fmla="*/ 3210 h 3216"/>
                <a:gd name="T8" fmla="*/ 5550 w 5550"/>
                <a:gd name="T9" fmla="*/ 3216 h 3216"/>
                <a:gd name="T10" fmla="*/ 5550 w 5550"/>
                <a:gd name="T11" fmla="*/ 0 h 3216"/>
                <a:gd name="T12" fmla="*/ 335 w 5550"/>
                <a:gd name="T13" fmla="*/ 0 h 3216"/>
                <a:gd name="T14" fmla="*/ 335 w 5550"/>
                <a:gd name="T15" fmla="*/ 0 h 32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50" h="3216">
                  <a:moveTo>
                    <a:pt x="335" y="0"/>
                  </a:moveTo>
                  <a:lnTo>
                    <a:pt x="333" y="1290"/>
                  </a:lnTo>
                  <a:lnTo>
                    <a:pt x="0" y="1290"/>
                  </a:lnTo>
                  <a:lnTo>
                    <a:pt x="6" y="3210"/>
                  </a:lnTo>
                  <a:lnTo>
                    <a:pt x="5550" y="3216"/>
                  </a:lnTo>
                  <a:lnTo>
                    <a:pt x="5550" y="0"/>
                  </a:lnTo>
                  <a:lnTo>
                    <a:pt x="335" y="0"/>
                  </a:lnTo>
                  <a:lnTo>
                    <a:pt x="335" y="0"/>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4836" name="Freeform 4"/>
            <p:cNvSpPr>
              <a:spLocks/>
            </p:cNvSpPr>
            <p:nvPr/>
          </p:nvSpPr>
          <p:spPr bwMode="ltGray">
            <a:xfrm>
              <a:off x="528" y="2400"/>
              <a:ext cx="5232" cy="1920"/>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4837" name="Freeform 5"/>
            <p:cNvSpPr>
              <a:spLocks/>
            </p:cNvSpPr>
            <p:nvPr/>
          </p:nvSpPr>
          <p:spPr bwMode="ltGray">
            <a:xfrm>
              <a:off x="201" y="2377"/>
              <a:ext cx="3455"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4838" name="Freeform 6"/>
            <p:cNvSpPr>
              <a:spLocks/>
            </p:cNvSpPr>
            <p:nvPr/>
          </p:nvSpPr>
          <p:spPr bwMode="ltGray">
            <a:xfrm>
              <a:off x="528" y="1104"/>
              <a:ext cx="4894"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4839" name="Freeform 7"/>
            <p:cNvSpPr>
              <a:spLocks/>
            </p:cNvSpPr>
            <p:nvPr/>
          </p:nvSpPr>
          <p:spPr bwMode="ltGray">
            <a:xfrm>
              <a:off x="201" y="2377"/>
              <a:ext cx="30" cy="1958"/>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4840" name="Freeform 8"/>
            <p:cNvSpPr>
              <a:spLocks/>
            </p:cNvSpPr>
            <p:nvPr/>
          </p:nvSpPr>
          <p:spPr bwMode="ltGray">
            <a:xfrm>
              <a:off x="528" y="1104"/>
              <a:ext cx="29" cy="322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504841" name="Rectangle 9"/>
          <p:cNvSpPr>
            <a:spLocks noGrp="1" noChangeArrowheads="1"/>
          </p:cNvSpPr>
          <p:nvPr>
            <p:ph type="ctrTitle" sz="quarter"/>
          </p:nvPr>
        </p:nvSpPr>
        <p:spPr>
          <a:xfrm>
            <a:off x="990600" y="1905000"/>
            <a:ext cx="7772400" cy="1736725"/>
          </a:xfrm>
        </p:spPr>
        <p:txBody>
          <a:bodyPr anchor="t"/>
          <a:lstStyle>
            <a:lvl1pPr>
              <a:defRPr sz="5400"/>
            </a:lvl1pPr>
          </a:lstStyle>
          <a:p>
            <a:pPr lvl="0"/>
            <a:r>
              <a:rPr lang="en-US" altLang="en-US" noProof="0"/>
              <a:t>Click to edit Master title style</a:t>
            </a:r>
          </a:p>
        </p:txBody>
      </p:sp>
      <p:sp>
        <p:nvSpPr>
          <p:cNvPr id="504842"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pPr lvl="0"/>
            <a:r>
              <a:rPr lang="en-US" altLang="en-US" noProof="0"/>
              <a:t>Click to edit Master subtitle style</a:t>
            </a:r>
          </a:p>
        </p:txBody>
      </p:sp>
      <p:sp>
        <p:nvSpPr>
          <p:cNvPr id="504843" name="Rectangle 11"/>
          <p:cNvSpPr>
            <a:spLocks noGrp="1" noChangeArrowheads="1"/>
          </p:cNvSpPr>
          <p:nvPr>
            <p:ph type="dt" sz="quarter" idx="2"/>
          </p:nvPr>
        </p:nvSpPr>
        <p:spPr>
          <a:xfrm>
            <a:off x="990600" y="6245225"/>
            <a:ext cx="1901825" cy="476250"/>
          </a:xfrm>
        </p:spPr>
        <p:txBody>
          <a:bodyPr/>
          <a:lstStyle>
            <a:lvl1pPr>
              <a:defRPr/>
            </a:lvl1pPr>
          </a:lstStyle>
          <a:p>
            <a:endParaRPr lang="en-US" altLang="en-US"/>
          </a:p>
        </p:txBody>
      </p:sp>
      <p:sp>
        <p:nvSpPr>
          <p:cNvPr id="504844" name="Rectangle 12"/>
          <p:cNvSpPr>
            <a:spLocks noGrp="1" noChangeArrowheads="1"/>
          </p:cNvSpPr>
          <p:nvPr>
            <p:ph type="ftr" sz="quarter" idx="3"/>
          </p:nvPr>
        </p:nvSpPr>
        <p:spPr>
          <a:xfrm>
            <a:off x="3468688" y="6245225"/>
            <a:ext cx="2895600" cy="476250"/>
          </a:xfrm>
        </p:spPr>
        <p:txBody>
          <a:bodyPr/>
          <a:lstStyle>
            <a:lvl1pPr>
              <a:defRPr/>
            </a:lvl1pPr>
          </a:lstStyle>
          <a:p>
            <a:endParaRPr lang="en-US" altLang="en-US"/>
          </a:p>
        </p:txBody>
      </p:sp>
      <p:sp>
        <p:nvSpPr>
          <p:cNvPr id="504845" name="Rectangle 13"/>
          <p:cNvSpPr>
            <a:spLocks noGrp="1" noChangeArrowheads="1"/>
          </p:cNvSpPr>
          <p:nvPr>
            <p:ph type="sldNum" sz="quarter" idx="4"/>
          </p:nvPr>
        </p:nvSpPr>
        <p:spPr/>
        <p:txBody>
          <a:bodyPr/>
          <a:lstStyle>
            <a:lvl1pPr>
              <a:defRPr/>
            </a:lvl1pPr>
          </a:lstStyle>
          <a:p>
            <a:fld id="{FD52E62A-28D1-4EDB-89AD-038FCD2EE993}"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0F4D5A6-96B9-4790-B7BE-654CF095E40D}" type="slidenum">
              <a:rPr lang="en-US" altLang="en-US"/>
              <a:pPr/>
              <a:t>‹#›</a:t>
            </a:fld>
            <a:endParaRPr lang="en-US" altLang="en-US"/>
          </a:p>
        </p:txBody>
      </p:sp>
    </p:spTree>
    <p:extLst>
      <p:ext uri="{BB962C8B-B14F-4D97-AF65-F5344CB8AC3E}">
        <p14:creationId xmlns:p14="http://schemas.microsoft.com/office/powerpoint/2010/main" val="2455652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244475"/>
            <a:ext cx="2097087"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44475"/>
            <a:ext cx="613886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59ABF51-58ED-4512-AD15-A5ED22E9C0B6}" type="slidenum">
              <a:rPr lang="en-US" altLang="en-US"/>
              <a:pPr/>
              <a:t>‹#›</a:t>
            </a:fld>
            <a:endParaRPr lang="en-US" altLang="en-US"/>
          </a:p>
        </p:txBody>
      </p:sp>
    </p:spTree>
    <p:extLst>
      <p:ext uri="{BB962C8B-B14F-4D97-AF65-F5344CB8AC3E}">
        <p14:creationId xmlns:p14="http://schemas.microsoft.com/office/powerpoint/2010/main" val="976432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44475"/>
            <a:ext cx="838835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838200" y="6245225"/>
            <a:ext cx="1901825" cy="476250"/>
          </a:xfrm>
        </p:spPr>
        <p:txBody>
          <a:bodyPr/>
          <a:lstStyle>
            <a:lvl1pPr>
              <a:defRPr/>
            </a:lvl1pPr>
          </a:lstStyle>
          <a:p>
            <a:endParaRPr lang="en-US" altLang="en-US"/>
          </a:p>
        </p:txBody>
      </p:sp>
      <p:sp>
        <p:nvSpPr>
          <p:cNvPr id="4" name="Footer Placeholder 3"/>
          <p:cNvSpPr>
            <a:spLocks noGrp="1"/>
          </p:cNvSpPr>
          <p:nvPr>
            <p:ph type="ftr" sz="quarter" idx="11"/>
          </p:nvPr>
        </p:nvSpPr>
        <p:spPr>
          <a:xfrm>
            <a:off x="3429000" y="6245225"/>
            <a:ext cx="2895600" cy="476250"/>
          </a:xfrm>
        </p:spPr>
        <p:txBody>
          <a:bodyPr/>
          <a:lstStyle>
            <a:lvl1pPr>
              <a:defRPr/>
            </a:lvl1pPr>
          </a:lstStyle>
          <a:p>
            <a:endParaRPr lang="en-US" altLang="en-US"/>
          </a:p>
        </p:txBody>
      </p:sp>
      <p:sp>
        <p:nvSpPr>
          <p:cNvPr id="5" name="Slide Number Placeholder 4"/>
          <p:cNvSpPr>
            <a:spLocks noGrp="1"/>
          </p:cNvSpPr>
          <p:nvPr>
            <p:ph type="sldNum" sz="quarter" idx="12"/>
          </p:nvPr>
        </p:nvSpPr>
        <p:spPr>
          <a:xfrm>
            <a:off x="6937375" y="6245225"/>
            <a:ext cx="1901825" cy="476250"/>
          </a:xfrm>
        </p:spPr>
        <p:txBody>
          <a:bodyPr/>
          <a:lstStyle>
            <a:lvl1pPr>
              <a:defRPr/>
            </a:lvl1pPr>
          </a:lstStyle>
          <a:p>
            <a:fld id="{D16B06A8-0C43-4AE2-9042-5588852E021F}" type="slidenum">
              <a:rPr lang="en-US" altLang="en-US"/>
              <a:pPr/>
              <a:t>‹#›</a:t>
            </a:fld>
            <a:endParaRPr lang="en-US" altLang="en-US"/>
          </a:p>
        </p:txBody>
      </p:sp>
    </p:spTree>
    <p:extLst>
      <p:ext uri="{BB962C8B-B14F-4D97-AF65-F5344CB8AC3E}">
        <p14:creationId xmlns:p14="http://schemas.microsoft.com/office/powerpoint/2010/main" val="513218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040453B-B24A-4F17-A554-3D7EC4BB7A5C}" type="slidenum">
              <a:rPr lang="en-US" altLang="en-US"/>
              <a:pPr/>
              <a:t>‹#›</a:t>
            </a:fld>
            <a:endParaRPr lang="en-US" altLang="en-US"/>
          </a:p>
        </p:txBody>
      </p:sp>
    </p:spTree>
    <p:extLst>
      <p:ext uri="{BB962C8B-B14F-4D97-AF65-F5344CB8AC3E}">
        <p14:creationId xmlns:p14="http://schemas.microsoft.com/office/powerpoint/2010/main" val="2960480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A99A9C9-B0A9-44C3-BA85-F44D220AAEF6}" type="slidenum">
              <a:rPr lang="en-US" altLang="en-US"/>
              <a:pPr/>
              <a:t>‹#›</a:t>
            </a:fld>
            <a:endParaRPr lang="en-US" altLang="en-US"/>
          </a:p>
        </p:txBody>
      </p:sp>
    </p:spTree>
    <p:extLst>
      <p:ext uri="{BB962C8B-B14F-4D97-AF65-F5344CB8AC3E}">
        <p14:creationId xmlns:p14="http://schemas.microsoft.com/office/powerpoint/2010/main" val="1915171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06A70F7-11EB-4087-B108-6713D59BDD72}" type="slidenum">
              <a:rPr lang="en-US" altLang="en-US"/>
              <a:pPr/>
              <a:t>‹#›</a:t>
            </a:fld>
            <a:endParaRPr lang="en-US" altLang="en-US"/>
          </a:p>
        </p:txBody>
      </p:sp>
    </p:spTree>
    <p:extLst>
      <p:ext uri="{BB962C8B-B14F-4D97-AF65-F5344CB8AC3E}">
        <p14:creationId xmlns:p14="http://schemas.microsoft.com/office/powerpoint/2010/main" val="3697706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0D0EEE19-E504-4F14-AE8A-E67121B19BEE}" type="slidenum">
              <a:rPr lang="en-US" altLang="en-US"/>
              <a:pPr/>
              <a:t>‹#›</a:t>
            </a:fld>
            <a:endParaRPr lang="en-US" altLang="en-US"/>
          </a:p>
        </p:txBody>
      </p:sp>
    </p:spTree>
    <p:extLst>
      <p:ext uri="{BB962C8B-B14F-4D97-AF65-F5344CB8AC3E}">
        <p14:creationId xmlns:p14="http://schemas.microsoft.com/office/powerpoint/2010/main" val="1266418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453B0433-0FF4-422C-A47D-F6518D220862}" type="slidenum">
              <a:rPr lang="en-US" altLang="en-US"/>
              <a:pPr/>
              <a:t>‹#›</a:t>
            </a:fld>
            <a:endParaRPr lang="en-US" altLang="en-US"/>
          </a:p>
        </p:txBody>
      </p:sp>
    </p:spTree>
    <p:extLst>
      <p:ext uri="{BB962C8B-B14F-4D97-AF65-F5344CB8AC3E}">
        <p14:creationId xmlns:p14="http://schemas.microsoft.com/office/powerpoint/2010/main" val="2931212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0C32D071-DF21-4244-B40E-489C1D3E8089}" type="slidenum">
              <a:rPr lang="en-US" altLang="en-US"/>
              <a:pPr/>
              <a:t>‹#›</a:t>
            </a:fld>
            <a:endParaRPr lang="en-US" altLang="en-US"/>
          </a:p>
        </p:txBody>
      </p:sp>
    </p:spTree>
    <p:extLst>
      <p:ext uri="{BB962C8B-B14F-4D97-AF65-F5344CB8AC3E}">
        <p14:creationId xmlns:p14="http://schemas.microsoft.com/office/powerpoint/2010/main" val="929431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66666CA-2E27-4106-B726-B7BB2E3777CC}" type="slidenum">
              <a:rPr lang="en-US" altLang="en-US"/>
              <a:pPr/>
              <a:t>‹#›</a:t>
            </a:fld>
            <a:endParaRPr lang="en-US" altLang="en-US"/>
          </a:p>
        </p:txBody>
      </p:sp>
    </p:spTree>
    <p:extLst>
      <p:ext uri="{BB962C8B-B14F-4D97-AF65-F5344CB8AC3E}">
        <p14:creationId xmlns:p14="http://schemas.microsoft.com/office/powerpoint/2010/main" val="2077797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016178C-E000-45CB-9FD4-82CA7351D609}" type="slidenum">
              <a:rPr lang="en-US" altLang="en-US"/>
              <a:pPr/>
              <a:t>‹#›</a:t>
            </a:fld>
            <a:endParaRPr lang="en-US" altLang="en-US"/>
          </a:p>
        </p:txBody>
      </p:sp>
    </p:spTree>
    <p:extLst>
      <p:ext uri="{BB962C8B-B14F-4D97-AF65-F5344CB8AC3E}">
        <p14:creationId xmlns:p14="http://schemas.microsoft.com/office/powerpoint/2010/main" val="4261785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503810" name="Group 2"/>
          <p:cNvGrpSpPr>
            <a:grpSpLocks/>
          </p:cNvGrpSpPr>
          <p:nvPr/>
        </p:nvGrpSpPr>
        <p:grpSpPr bwMode="auto">
          <a:xfrm>
            <a:off x="319088" y="1828800"/>
            <a:ext cx="8824912" cy="5029200"/>
            <a:chOff x="201" y="1152"/>
            <a:chExt cx="5559" cy="3168"/>
          </a:xfrm>
        </p:grpSpPr>
        <p:sp>
          <p:nvSpPr>
            <p:cNvPr id="503811" name="Freeform 3"/>
            <p:cNvSpPr>
              <a:spLocks/>
            </p:cNvSpPr>
            <p:nvPr/>
          </p:nvSpPr>
          <p:spPr bwMode="ltGray">
            <a:xfrm>
              <a:off x="528" y="2909"/>
              <a:ext cx="5232" cy="1411"/>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812" name="Freeform 4"/>
            <p:cNvSpPr>
              <a:spLocks/>
            </p:cNvSpPr>
            <p:nvPr/>
          </p:nvSpPr>
          <p:spPr bwMode="ltGray">
            <a:xfrm>
              <a:off x="210" y="1152"/>
              <a:ext cx="5550" cy="3168"/>
            </a:xfrm>
            <a:custGeom>
              <a:avLst/>
              <a:gdLst>
                <a:gd name="T0" fmla="*/ 330 w 5550"/>
                <a:gd name="T1" fmla="*/ 1764 h 3168"/>
                <a:gd name="T2" fmla="*/ 0 w 5550"/>
                <a:gd name="T3" fmla="*/ 1764 h 3168"/>
                <a:gd name="T4" fmla="*/ 0 w 5550"/>
                <a:gd name="T5" fmla="*/ 3168 h 3168"/>
                <a:gd name="T6" fmla="*/ 5550 w 5550"/>
                <a:gd name="T7" fmla="*/ 3168 h 3168"/>
                <a:gd name="T8" fmla="*/ 5550 w 5550"/>
                <a:gd name="T9" fmla="*/ 0 h 3168"/>
                <a:gd name="T10" fmla="*/ 330 w 5550"/>
                <a:gd name="T11" fmla="*/ 0 h 3168"/>
                <a:gd name="T12" fmla="*/ 330 w 5550"/>
                <a:gd name="T13" fmla="*/ 1764 h 3168"/>
              </a:gdLst>
              <a:ahLst/>
              <a:cxnLst>
                <a:cxn ang="0">
                  <a:pos x="T0" y="T1"/>
                </a:cxn>
                <a:cxn ang="0">
                  <a:pos x="T2" y="T3"/>
                </a:cxn>
                <a:cxn ang="0">
                  <a:pos x="T4" y="T5"/>
                </a:cxn>
                <a:cxn ang="0">
                  <a:pos x="T6" y="T7"/>
                </a:cxn>
                <a:cxn ang="0">
                  <a:pos x="T8" y="T9"/>
                </a:cxn>
                <a:cxn ang="0">
                  <a:pos x="T10" y="T11"/>
                </a:cxn>
                <a:cxn ang="0">
                  <a:pos x="T12" y="T13"/>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813" name="Freeform 5"/>
            <p:cNvSpPr>
              <a:spLocks/>
            </p:cNvSpPr>
            <p:nvPr/>
          </p:nvSpPr>
          <p:spPr bwMode="ltGray">
            <a:xfrm>
              <a:off x="528" y="2932"/>
              <a:ext cx="5232" cy="1388"/>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accent2">
                <a:alpha val="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814" name="Freeform 6"/>
            <p:cNvSpPr>
              <a:spLocks/>
            </p:cNvSpPr>
            <p:nvPr/>
          </p:nvSpPr>
          <p:spPr bwMode="ltGray">
            <a:xfrm>
              <a:off x="528" y="1152"/>
              <a:ext cx="4607"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5" name="Freeform 7"/>
            <p:cNvSpPr>
              <a:spLocks/>
            </p:cNvSpPr>
            <p:nvPr/>
          </p:nvSpPr>
          <p:spPr bwMode="ltGray">
            <a:xfrm>
              <a:off x="528" y="1152"/>
              <a:ext cx="29" cy="178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6" name="Freeform 8"/>
            <p:cNvSpPr>
              <a:spLocks/>
            </p:cNvSpPr>
            <p:nvPr/>
          </p:nvSpPr>
          <p:spPr bwMode="ltGray">
            <a:xfrm>
              <a:off x="527" y="2904"/>
              <a:ext cx="29" cy="1416"/>
            </a:xfrm>
            <a:custGeom>
              <a:avLst/>
              <a:gdLst>
                <a:gd name="T0" fmla="*/ 0 w 29"/>
                <a:gd name="T1" fmla="*/ 1416 h 1416"/>
                <a:gd name="T2" fmla="*/ 29 w 29"/>
                <a:gd name="T3" fmla="*/ 1416 h 1416"/>
                <a:gd name="T4" fmla="*/ 28 w 29"/>
                <a:gd name="T5" fmla="*/ 24 h 1416"/>
                <a:gd name="T6" fmla="*/ 0 w 29"/>
                <a:gd name="T7" fmla="*/ 0 h 1416"/>
                <a:gd name="T8" fmla="*/ 0 w 29"/>
                <a:gd name="T9" fmla="*/ 1416 h 1416"/>
              </a:gdLst>
              <a:ahLst/>
              <a:cxnLst>
                <a:cxn ang="0">
                  <a:pos x="T0" y="T1"/>
                </a:cxn>
                <a:cxn ang="0">
                  <a:pos x="T2" y="T3"/>
                </a:cxn>
                <a:cxn ang="0">
                  <a:pos x="T4" y="T5"/>
                </a:cxn>
                <a:cxn ang="0">
                  <a:pos x="T6" y="T7"/>
                </a:cxn>
                <a:cxn ang="0">
                  <a:pos x="T8" y="T9"/>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7" name="Freeform 9"/>
            <p:cNvSpPr>
              <a:spLocks/>
            </p:cNvSpPr>
            <p:nvPr/>
          </p:nvSpPr>
          <p:spPr bwMode="ltGray">
            <a:xfrm>
              <a:off x="201" y="2904"/>
              <a:ext cx="2879"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8" name="Freeform 10"/>
            <p:cNvSpPr>
              <a:spLocks/>
            </p:cNvSpPr>
            <p:nvPr/>
          </p:nvSpPr>
          <p:spPr bwMode="ltGray">
            <a:xfrm>
              <a:off x="201" y="2904"/>
              <a:ext cx="30" cy="1416"/>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503819" name="Rectangle 11"/>
          <p:cNvSpPr>
            <a:spLocks noGrp="1" noChangeArrowheads="1"/>
          </p:cNvSpPr>
          <p:nvPr>
            <p:ph type="dt" sz="half" idx="2"/>
          </p:nvPr>
        </p:nvSpPr>
        <p:spPr bwMode="auto">
          <a:xfrm>
            <a:off x="838200" y="6245225"/>
            <a:ext cx="1901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ffectLst>
                  <a:outerShdw blurRad="38100" dist="38100" dir="2700000" algn="tl">
                    <a:srgbClr val="000000"/>
                  </a:outerShdw>
                </a:effectLst>
              </a:defRPr>
            </a:lvl1pPr>
          </a:lstStyle>
          <a:p>
            <a:endParaRPr lang="en-US" altLang="en-US"/>
          </a:p>
        </p:txBody>
      </p:sp>
      <p:sp>
        <p:nvSpPr>
          <p:cNvPr id="503820" name="Rectangle 12"/>
          <p:cNvSpPr>
            <a:spLocks noGrp="1" noChangeArrowheads="1"/>
          </p:cNvSpPr>
          <p:nvPr>
            <p:ph type="ftr" sz="quarter" idx="3"/>
          </p:nvPr>
        </p:nvSpPr>
        <p:spPr bwMode="auto">
          <a:xfrm>
            <a:off x="34290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effectLst>
                  <a:outerShdw blurRad="38100" dist="38100" dir="2700000" algn="tl">
                    <a:srgbClr val="000000"/>
                  </a:outerShdw>
                </a:effectLst>
              </a:defRPr>
            </a:lvl1pPr>
          </a:lstStyle>
          <a:p>
            <a:endParaRPr lang="en-US" altLang="en-US"/>
          </a:p>
        </p:txBody>
      </p:sp>
      <p:sp>
        <p:nvSpPr>
          <p:cNvPr id="503821" name="Rectangle 13"/>
          <p:cNvSpPr>
            <a:spLocks noGrp="1" noChangeArrowheads="1"/>
          </p:cNvSpPr>
          <p:nvPr>
            <p:ph type="sldNum" sz="quarter" idx="4"/>
          </p:nvPr>
        </p:nvSpPr>
        <p:spPr bwMode="auto">
          <a:xfrm>
            <a:off x="6937375" y="6245225"/>
            <a:ext cx="1901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000000"/>
                  </a:outerShdw>
                </a:effectLst>
              </a:defRPr>
            </a:lvl1pPr>
          </a:lstStyle>
          <a:p>
            <a:fld id="{DD7A1EAB-4BAA-437A-9254-EC7732BA9158}" type="slidenum">
              <a:rPr lang="en-US" altLang="en-US"/>
              <a:pPr/>
              <a:t>‹#›</a:t>
            </a:fld>
            <a:endParaRPr lang="en-US" altLang="en-US"/>
          </a:p>
        </p:txBody>
      </p:sp>
      <p:sp>
        <p:nvSpPr>
          <p:cNvPr id="503822" name="Rectangle 14"/>
          <p:cNvSpPr>
            <a:spLocks noGrp="1" noRot="1" noChangeArrowheads="1"/>
          </p:cNvSpPr>
          <p:nvPr>
            <p:ph type="title"/>
          </p:nvPr>
        </p:nvSpPr>
        <p:spPr bwMode="auto">
          <a:xfrm>
            <a:off x="457200" y="244475"/>
            <a:ext cx="8385175"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03823" name="Rectangle 15"/>
          <p:cNvSpPr>
            <a:spLocks noGrp="1" noRot="1" noChangeArrowheads="1"/>
          </p:cNvSpPr>
          <p:nvPr>
            <p:ph type="body" idx="1"/>
          </p:nvPr>
        </p:nvSpPr>
        <p:spPr bwMode="auto">
          <a:xfrm>
            <a:off x="838200" y="1905000"/>
            <a:ext cx="800735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l"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p:titleStyle>
    <p:bodyStyle>
      <a:lvl1pPr marL="342900" indent="-342900" algn="l" rtl="0" fontAlgn="base">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s://www.facebook.com/" TargetMode="External"/><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4098" name="Rectangle 2"/>
          <p:cNvSpPr>
            <a:spLocks noGrp="1" noChangeArrowheads="1"/>
          </p:cNvSpPr>
          <p:nvPr>
            <p:ph type="ctrTitle"/>
          </p:nvPr>
        </p:nvSpPr>
        <p:spPr>
          <a:xfrm>
            <a:off x="762000" y="1219200"/>
            <a:ext cx="8153400" cy="762000"/>
          </a:xfrm>
          <a:noFill/>
        </p:spPr>
        <p:txBody>
          <a:bodyPr/>
          <a:lstStyle/>
          <a:p>
            <a:r>
              <a:rPr lang="en-US" altLang="en-US" sz="3600" i="1" u="sng" dirty="0" err="1">
                <a:solidFill>
                  <a:srgbClr val="FF3300"/>
                </a:solidFill>
                <a:latin typeface="+mn-lt"/>
              </a:rPr>
              <a:t>Homecrest</a:t>
            </a:r>
            <a:r>
              <a:rPr lang="en-US" altLang="en-US" sz="3600" i="1" u="sng" dirty="0">
                <a:solidFill>
                  <a:srgbClr val="FF3300"/>
                </a:solidFill>
                <a:latin typeface="+mn-lt"/>
              </a:rPr>
              <a:t> Presbyterian Church</a:t>
            </a:r>
            <a:br>
              <a:rPr lang="en-US" altLang="en-US" sz="3600" i="1" dirty="0">
                <a:solidFill>
                  <a:schemeClr val="tx1"/>
                </a:solidFill>
                <a:latin typeface="Arial" charset="0"/>
              </a:rPr>
            </a:br>
            <a:r>
              <a:rPr lang="en-US" altLang="en-US" sz="3400" i="1" dirty="0">
                <a:solidFill>
                  <a:srgbClr val="FFFF00"/>
                </a:solidFill>
                <a:latin typeface="Arial" charset="0"/>
              </a:rPr>
              <a:t>Worship of the Lord’s Day</a:t>
            </a:r>
            <a:br>
              <a:rPr lang="en-US" altLang="en-US" sz="3800" i="1" dirty="0">
                <a:solidFill>
                  <a:srgbClr val="FFFF00"/>
                </a:solidFill>
                <a:latin typeface="Arial" charset="0"/>
              </a:rPr>
            </a:br>
            <a:r>
              <a:rPr lang="en-US" altLang="en-US" sz="3000" i="1" dirty="0">
                <a:latin typeface="Arial" charset="0"/>
              </a:rPr>
              <a:t>May 28th, 2017 </a:t>
            </a:r>
            <a:br>
              <a:rPr lang="en-US" altLang="en-US" sz="3000" i="1" dirty="0">
                <a:latin typeface="Arial" charset="0"/>
              </a:rPr>
            </a:br>
            <a:br>
              <a:rPr lang="en-US" altLang="en-US" sz="3000" i="1" dirty="0">
                <a:latin typeface="Arial" charset="0"/>
              </a:rPr>
            </a:br>
            <a:r>
              <a:rPr lang="en-US" altLang="en-US" sz="3000" i="1" dirty="0">
                <a:solidFill>
                  <a:srgbClr val="00FFFF"/>
                </a:solidFill>
                <a:effectLst>
                  <a:outerShdw blurRad="38100" dist="38100" dir="2700000" algn="tl">
                    <a:srgbClr val="000000">
                      <a:alpha val="43137"/>
                    </a:srgbClr>
                  </a:outerShdw>
                </a:effectLst>
                <a:latin typeface="Arial" charset="0"/>
              </a:rPr>
              <a:t>7</a:t>
            </a:r>
            <a:r>
              <a:rPr lang="en-US" altLang="en-US" sz="3000" i="1" baseline="30000" dirty="0">
                <a:solidFill>
                  <a:srgbClr val="00FFFF"/>
                </a:solidFill>
                <a:effectLst>
                  <a:outerShdw blurRad="38100" dist="38100" dir="2700000" algn="tl">
                    <a:srgbClr val="000000">
                      <a:alpha val="43137"/>
                    </a:srgbClr>
                  </a:outerShdw>
                </a:effectLst>
                <a:latin typeface="Arial" charset="0"/>
              </a:rPr>
              <a:t>th</a:t>
            </a:r>
            <a:r>
              <a:rPr lang="en-US" altLang="en-US" sz="3000" i="1" dirty="0">
                <a:solidFill>
                  <a:srgbClr val="00FFFF"/>
                </a:solidFill>
                <a:effectLst>
                  <a:outerShdw blurRad="38100" dist="38100" dir="2700000" algn="tl">
                    <a:srgbClr val="000000">
                      <a:alpha val="43137"/>
                    </a:srgbClr>
                  </a:outerShdw>
                </a:effectLst>
                <a:latin typeface="Arial" charset="0"/>
              </a:rPr>
              <a:t> Sunday of Easter</a:t>
            </a:r>
            <a:br>
              <a:rPr lang="en-US" altLang="en-US" sz="3000" i="1" dirty="0">
                <a:solidFill>
                  <a:srgbClr val="00FFFF"/>
                </a:solidFill>
                <a:effectLst>
                  <a:outerShdw blurRad="38100" dist="38100" dir="2700000" algn="tl">
                    <a:srgbClr val="000000">
                      <a:alpha val="43137"/>
                    </a:srgbClr>
                  </a:outerShdw>
                </a:effectLst>
                <a:latin typeface="Arial" charset="0"/>
              </a:rPr>
            </a:br>
            <a:r>
              <a:rPr lang="en-US" altLang="en-US" sz="3000" i="1" dirty="0">
                <a:solidFill>
                  <a:srgbClr val="00FFFF"/>
                </a:solidFill>
                <a:effectLst>
                  <a:outerShdw blurRad="38100" dist="38100" dir="2700000" algn="tl">
                    <a:srgbClr val="000000">
                      <a:alpha val="43137"/>
                    </a:srgbClr>
                  </a:outerShdw>
                </a:effectLst>
                <a:latin typeface="Arial" charset="0"/>
              </a:rPr>
              <a:t>Ascension Sunday</a:t>
            </a:r>
            <a:br>
              <a:rPr lang="en-US" altLang="en-US" sz="3000" i="1" dirty="0">
                <a:solidFill>
                  <a:srgbClr val="00FFFF"/>
                </a:solidFill>
                <a:effectLst>
                  <a:outerShdw blurRad="38100" dist="38100" dir="2700000" algn="tl">
                    <a:srgbClr val="000000">
                      <a:alpha val="43137"/>
                    </a:srgbClr>
                  </a:outerShdw>
                </a:effectLst>
                <a:latin typeface="Arial" charset="0"/>
              </a:rPr>
            </a:br>
            <a:endParaRPr lang="en-US" altLang="en-US" sz="3000" i="1" dirty="0">
              <a:solidFill>
                <a:srgbClr val="00FFFF"/>
              </a:solidFill>
              <a:effectLst>
                <a:outerShdw blurRad="38100" dist="38100" dir="2700000" algn="tl">
                  <a:srgbClr val="000000">
                    <a:alpha val="43137"/>
                  </a:srgbClr>
                </a:outerShdw>
              </a:effectLst>
              <a:latin typeface="Arial" charset="0"/>
            </a:endParaRPr>
          </a:p>
        </p:txBody>
      </p:sp>
    </p:spTree>
    <p:extLst>
      <p:ext uri="{BB962C8B-B14F-4D97-AF65-F5344CB8AC3E}">
        <p14:creationId xmlns:p14="http://schemas.microsoft.com/office/powerpoint/2010/main" val="3076472950"/>
      </p:ext>
    </p:extLst>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41730" name="Rectangle 2"/>
          <p:cNvSpPr>
            <a:spLocks noGrp="1" noChangeArrowheads="1"/>
          </p:cNvSpPr>
          <p:nvPr>
            <p:ph type="ctrTitle"/>
          </p:nvPr>
        </p:nvSpPr>
        <p:spPr>
          <a:xfrm>
            <a:off x="381000" y="533400"/>
            <a:ext cx="8534400" cy="1431925"/>
          </a:xfrm>
        </p:spPr>
        <p:txBody>
          <a:bodyPr/>
          <a:lstStyle/>
          <a:p>
            <a:r>
              <a:rPr lang="en-US" altLang="en-US" sz="3600" b="0" i="1" u="sng" dirty="0">
                <a:solidFill>
                  <a:srgbClr val="FFFF00"/>
                </a:solidFill>
                <a:cs typeface="Times New Roman" pitchFamily="18" charset="0"/>
              </a:rPr>
              <a:t>Gathering Around the WORD</a:t>
            </a:r>
            <a:br>
              <a:rPr lang="en-US" altLang="en-US" b="0" i="1" dirty="0">
                <a:solidFill>
                  <a:srgbClr val="FFFF00"/>
                </a:solidFill>
                <a:cs typeface="Times New Roman" pitchFamily="18" charset="0"/>
              </a:rPr>
            </a:br>
            <a:r>
              <a:rPr lang="en-US" altLang="en-US" sz="3200" b="0" i="1" dirty="0"/>
              <a:t>Declaration of Forgiveness </a:t>
            </a:r>
            <a:br>
              <a:rPr lang="en-US" altLang="en-US" sz="3200" b="0" i="1" dirty="0"/>
            </a:br>
            <a:br>
              <a:rPr lang="en-US" altLang="en-US" sz="3200" b="0" i="1" dirty="0"/>
            </a:br>
            <a:r>
              <a:rPr lang="en-US" sz="24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Children of God, the Spirit of God is resting on you, to restore, support, and strengthen you.  Therefore, be at peace in the One who forgives and loves you; </a:t>
            </a:r>
            <a:br>
              <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800" i="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We shall rise up and give thanks to our God. Amen. </a:t>
            </a:r>
            <a:br>
              <a:rPr lang="en-US" sz="2800" dirty="0">
                <a:solidFill>
                  <a:srgbClr val="FFFF00"/>
                </a:solidFill>
                <a:effectLst/>
              </a:rPr>
            </a:br>
            <a:endParaRPr lang="en-US" altLang="en-US" sz="2800" i="1" dirty="0">
              <a:solidFill>
                <a:srgbClr val="FFFF00"/>
              </a:solidFill>
              <a:effectLst>
                <a:outerShdw blurRad="38100" dist="38100" dir="2700000" algn="tl">
                  <a:srgbClr val="000000">
                    <a:alpha val="43137"/>
                  </a:srgbClr>
                </a:outerShdw>
              </a:effectLst>
              <a:latin typeface="+mn-lt"/>
            </a:endParaRPr>
          </a:p>
        </p:txBody>
      </p:sp>
      <p:sp>
        <p:nvSpPr>
          <p:cNvPr id="2" name="Rectangle 1"/>
          <p:cNvSpPr/>
          <p:nvPr/>
        </p:nvSpPr>
        <p:spPr>
          <a:xfrm>
            <a:off x="609600" y="1600200"/>
            <a:ext cx="8305800" cy="1354217"/>
          </a:xfrm>
          <a:prstGeom prst="rect">
            <a:avLst/>
          </a:prstGeom>
        </p:spPr>
        <p:txBody>
          <a:bodyPr wrap="square">
            <a:spAutoFit/>
          </a:bodyPr>
          <a:lstStyle/>
          <a:p>
            <a:endParaRPr lang="en-US" sz="2800" b="1" i="1" dirty="0"/>
          </a:p>
          <a:p>
            <a:endParaRPr lang="en-US" sz="2800" b="1" dirty="0">
              <a:solidFill>
                <a:srgbClr val="FFFF00"/>
              </a:solidFill>
            </a:endParaRPr>
          </a:p>
          <a:p>
            <a:r>
              <a:rPr lang="en-US" sz="2600" i="1" dirty="0"/>
              <a:t> </a:t>
            </a:r>
            <a:endParaRPr lang="en-US" sz="2600" dirty="0"/>
          </a:p>
        </p:txBody>
      </p:sp>
    </p:spTree>
    <p:extLst>
      <p:ext uri="{BB962C8B-B14F-4D97-AF65-F5344CB8AC3E}">
        <p14:creationId xmlns:p14="http://schemas.microsoft.com/office/powerpoint/2010/main" val="2483993871"/>
      </p:ext>
    </p:extLst>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55714" name="Rectangle 2"/>
          <p:cNvSpPr>
            <a:spLocks noGrp="1" noChangeArrowheads="1"/>
          </p:cNvSpPr>
          <p:nvPr>
            <p:ph type="ctrTitle"/>
          </p:nvPr>
        </p:nvSpPr>
        <p:spPr>
          <a:xfrm>
            <a:off x="609600" y="669775"/>
            <a:ext cx="7543800" cy="1431925"/>
          </a:xfrm>
        </p:spPr>
        <p:txBody>
          <a:bodyPr/>
          <a:lstStyle/>
          <a:p>
            <a:r>
              <a:rPr lang="en-US" altLang="en-US" sz="3600" b="0" i="1" u="sng" dirty="0">
                <a:solidFill>
                  <a:srgbClr val="FFFF00"/>
                </a:solidFill>
                <a:cs typeface="Times New Roman" pitchFamily="18" charset="0"/>
              </a:rPr>
              <a:t>Gathering Around the WORD</a:t>
            </a:r>
            <a:br>
              <a:rPr lang="en-US" altLang="en-US" sz="3600" b="0" i="1" dirty="0">
                <a:solidFill>
                  <a:schemeClr val="bg2"/>
                </a:solidFill>
                <a:cs typeface="Times New Roman" pitchFamily="18" charset="0"/>
              </a:rPr>
            </a:br>
            <a:r>
              <a:rPr lang="en-US" altLang="en-US" sz="3200" b="0" i="1" dirty="0"/>
              <a:t>Gloria </a:t>
            </a:r>
            <a:r>
              <a:rPr lang="en-US" altLang="en-US" sz="3200" b="0" i="1" dirty="0" err="1"/>
              <a:t>Patri</a:t>
            </a:r>
            <a:endParaRPr lang="en-US" altLang="en-US" sz="3200" b="0" i="1" dirty="0"/>
          </a:p>
        </p:txBody>
      </p:sp>
      <p:sp>
        <p:nvSpPr>
          <p:cNvPr id="755715" name="Rectangle 3"/>
          <p:cNvSpPr>
            <a:spLocks noGrp="1" noChangeArrowheads="1"/>
          </p:cNvSpPr>
          <p:nvPr>
            <p:ph type="subTitle" idx="1"/>
          </p:nvPr>
        </p:nvSpPr>
        <p:spPr/>
        <p:txBody>
          <a:bodyPr/>
          <a:lstStyle/>
          <a:p>
            <a:pPr>
              <a:lnSpc>
                <a:spcPct val="80000"/>
              </a:lnSpc>
            </a:pPr>
            <a:r>
              <a:rPr lang="en-US" altLang="en-US" sz="3600" b="1" i="1"/>
              <a:t>		</a:t>
            </a:r>
          </a:p>
        </p:txBody>
      </p:sp>
      <p:sp>
        <p:nvSpPr>
          <p:cNvPr id="755716" name="Rectangle 4"/>
          <p:cNvSpPr>
            <a:spLocks noChangeArrowheads="1"/>
          </p:cNvSpPr>
          <p:nvPr/>
        </p:nvSpPr>
        <p:spPr bwMode="auto">
          <a:xfrm>
            <a:off x="1219200" y="3352800"/>
            <a:ext cx="792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3200" b="1" i="1">
              <a:solidFill>
                <a:srgbClr val="FFFF00"/>
              </a:solidFill>
              <a:effectLst>
                <a:outerShdw blurRad="38100" dist="38100" dir="2700000" algn="tl">
                  <a:srgbClr val="000000"/>
                </a:outerShdw>
              </a:effectLst>
              <a:latin typeface="Times New Roman" pitchFamily="18" charset="0"/>
            </a:endParaRPr>
          </a:p>
        </p:txBody>
      </p:sp>
      <p:sp>
        <p:nvSpPr>
          <p:cNvPr id="2" name="Rectangle 1"/>
          <p:cNvSpPr/>
          <p:nvPr/>
        </p:nvSpPr>
        <p:spPr>
          <a:xfrm>
            <a:off x="30892" y="1967061"/>
            <a:ext cx="8915400" cy="2923877"/>
          </a:xfrm>
          <a:prstGeom prst="rect">
            <a:avLst/>
          </a:prstGeom>
        </p:spPr>
        <p:txBody>
          <a:bodyPr wrap="square">
            <a:spAutoFit/>
          </a:bodyPr>
          <a:lstStyle/>
          <a:p>
            <a:pPr algn="ctr"/>
            <a:r>
              <a:rPr lang="en-US" sz="3200" b="1" i="1" dirty="0">
                <a:effectLst>
                  <a:outerShdw blurRad="38100" dist="38100" dir="2700000" algn="tl">
                    <a:srgbClr val="000000">
                      <a:alpha val="43137"/>
                    </a:srgbClr>
                  </a:outerShdw>
                </a:effectLst>
              </a:rPr>
              <a:t>Glory be to the Father </a:t>
            </a:r>
          </a:p>
          <a:p>
            <a:pPr algn="ctr"/>
            <a:r>
              <a:rPr lang="en-US" sz="3200" b="1" i="1" dirty="0">
                <a:effectLst>
                  <a:outerShdw blurRad="38100" dist="38100" dir="2700000" algn="tl">
                    <a:srgbClr val="000000">
                      <a:alpha val="43137"/>
                    </a:srgbClr>
                  </a:outerShdw>
                </a:effectLst>
              </a:rPr>
              <a:t>and to the Son and to the Holy Ghost;</a:t>
            </a:r>
            <a:endParaRPr lang="en-US" sz="3200" b="1" dirty="0">
              <a:effectLst>
                <a:outerShdw blurRad="38100" dist="38100" dir="2700000" algn="tl">
                  <a:srgbClr val="000000">
                    <a:alpha val="43137"/>
                  </a:srgbClr>
                </a:outerShdw>
              </a:effectLst>
            </a:endParaRPr>
          </a:p>
          <a:p>
            <a:pPr algn="ctr"/>
            <a:r>
              <a:rPr lang="en-US" sz="3200" b="1" i="1" dirty="0">
                <a:effectLst>
                  <a:outerShdw blurRad="38100" dist="38100" dir="2700000" algn="tl">
                    <a:srgbClr val="000000">
                      <a:alpha val="43137"/>
                    </a:srgbClr>
                  </a:outerShdw>
                </a:effectLst>
              </a:rPr>
              <a:t>As it was in the beginning, </a:t>
            </a:r>
          </a:p>
          <a:p>
            <a:pPr algn="ctr"/>
            <a:r>
              <a:rPr lang="en-US" sz="3200" b="1" i="1" dirty="0">
                <a:effectLst>
                  <a:outerShdw blurRad="38100" dist="38100" dir="2700000" algn="tl">
                    <a:srgbClr val="000000">
                      <a:alpha val="43137"/>
                    </a:srgbClr>
                  </a:outerShdw>
                </a:effectLst>
              </a:rPr>
              <a:t>is now, and ever shall be, </a:t>
            </a:r>
          </a:p>
          <a:p>
            <a:pPr algn="ctr"/>
            <a:r>
              <a:rPr lang="en-US" sz="3200" b="1" i="1" dirty="0">
                <a:effectLst>
                  <a:outerShdw blurRad="38100" dist="38100" dir="2700000" algn="tl">
                    <a:srgbClr val="000000">
                      <a:alpha val="43137"/>
                    </a:srgbClr>
                  </a:outerShdw>
                </a:effectLst>
              </a:rPr>
              <a:t>world without end. Amen, Amen.</a:t>
            </a:r>
            <a:r>
              <a:rPr lang="en-US" sz="3200" b="1" dirty="0">
                <a:effectLst>
                  <a:outerShdw blurRad="38100" dist="38100" dir="2700000" algn="tl">
                    <a:srgbClr val="000000">
                      <a:alpha val="43137"/>
                    </a:srgbClr>
                  </a:outerShdw>
                </a:effectLst>
              </a:rPr>
              <a:t> </a:t>
            </a:r>
          </a:p>
          <a:p>
            <a:r>
              <a:rPr lang="en-US" sz="2400" b="1" dirty="0">
                <a:effectLst>
                  <a:outerShdw blurRad="38100" dist="38100" dir="2700000" algn="tl">
                    <a:srgbClr val="000000">
                      <a:alpha val="43137"/>
                    </a:srgbClr>
                  </a:outerShdw>
                </a:effectLst>
              </a:rPr>
              <a:t>	</a:t>
            </a:r>
          </a:p>
        </p:txBody>
      </p:sp>
    </p:spTree>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2970" y="3461951"/>
            <a:ext cx="6618059" cy="3429000"/>
          </a:xfrm>
          <a:prstGeom prst="rect">
            <a:avLst/>
          </a:prstGeom>
        </p:spPr>
      </p:pic>
      <p:sp>
        <p:nvSpPr>
          <p:cNvPr id="755714" name="Rectangle 2"/>
          <p:cNvSpPr>
            <a:spLocks noGrp="1" noChangeArrowheads="1"/>
          </p:cNvSpPr>
          <p:nvPr>
            <p:ph type="ctrTitle"/>
          </p:nvPr>
        </p:nvSpPr>
        <p:spPr>
          <a:xfrm>
            <a:off x="495300" y="1676400"/>
            <a:ext cx="7772400" cy="1431925"/>
          </a:xfrm>
        </p:spPr>
        <p:txBody>
          <a:bodyPr/>
          <a:lstStyle/>
          <a:p>
            <a:r>
              <a:rPr lang="en-US" altLang="en-US" sz="3600" b="0" i="1" u="sng" dirty="0">
                <a:solidFill>
                  <a:srgbClr val="FFFF00"/>
                </a:solidFill>
                <a:cs typeface="Times New Roman" pitchFamily="18" charset="0"/>
              </a:rPr>
              <a:t>Gathering Around the WORD</a:t>
            </a:r>
            <a:br>
              <a:rPr lang="en-US" altLang="en-US" sz="3600" b="0" i="1" dirty="0">
                <a:solidFill>
                  <a:schemeClr val="bg2"/>
                </a:solidFill>
                <a:cs typeface="Times New Roman" pitchFamily="18" charset="0"/>
              </a:rPr>
            </a:br>
            <a:r>
              <a:rPr lang="en-US" altLang="en-US" sz="3200" b="0" i="1" dirty="0"/>
              <a:t>Passing of the Peace of Christ</a:t>
            </a:r>
          </a:p>
        </p:txBody>
      </p:sp>
      <p:sp>
        <p:nvSpPr>
          <p:cNvPr id="755715"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755716" name="Rectangle 4"/>
          <p:cNvSpPr>
            <a:spLocks noChangeArrowheads="1"/>
          </p:cNvSpPr>
          <p:nvPr/>
        </p:nvSpPr>
        <p:spPr bwMode="auto">
          <a:xfrm>
            <a:off x="1219200" y="3352800"/>
            <a:ext cx="792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3200" b="1" i="1">
              <a:solidFill>
                <a:srgbClr val="FFFF00"/>
              </a:solidFill>
              <a:effectLst>
                <a:outerShdw blurRad="38100" dist="38100" dir="2700000" algn="tl">
                  <a:srgbClr val="000000"/>
                </a:outerShdw>
              </a:effectLst>
              <a:latin typeface="Times New Roman" pitchFamily="18" charset="0"/>
            </a:endParaRPr>
          </a:p>
        </p:txBody>
      </p:sp>
    </p:spTree>
    <p:extLst>
      <p:ext uri="{BB962C8B-B14F-4D97-AF65-F5344CB8AC3E}">
        <p14:creationId xmlns:p14="http://schemas.microsoft.com/office/powerpoint/2010/main" val="3810786390"/>
      </p:ext>
    </p:extLst>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xfrm>
            <a:off x="838200" y="1752600"/>
            <a:ext cx="6934200" cy="1431925"/>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3200" i="1" dirty="0">
                <a:solidFill>
                  <a:schemeClr val="tx1"/>
                </a:solidFill>
                <a:effectLst>
                  <a:outerShdw blurRad="38100" dist="38100" dir="2700000" algn="tl">
                    <a:srgbClr val="000000">
                      <a:alpha val="43137"/>
                    </a:srgbClr>
                  </a:outerShdw>
                </a:effectLst>
                <a:latin typeface="+mn-lt"/>
              </a:rPr>
              <a:t>Message to the Youth/</a:t>
            </a:r>
            <a:br>
              <a:rPr lang="en-US" altLang="en-US" sz="3200" i="1" dirty="0">
                <a:solidFill>
                  <a:schemeClr val="tx1"/>
                </a:solidFill>
                <a:effectLst>
                  <a:outerShdw blurRad="38100" dist="38100" dir="2700000" algn="tl">
                    <a:srgbClr val="000000">
                      <a:alpha val="43137"/>
                    </a:srgbClr>
                  </a:outerShdw>
                </a:effectLst>
                <a:latin typeface="+mn-lt"/>
              </a:rPr>
            </a:br>
            <a:r>
              <a:rPr lang="en-US" altLang="en-US" sz="3200" i="1" dirty="0">
                <a:solidFill>
                  <a:schemeClr val="tx1"/>
                </a:solidFill>
                <a:effectLst>
                  <a:outerShdw blurRad="38100" dist="38100" dir="2700000" algn="tl">
                    <a:srgbClr val="000000">
                      <a:alpha val="43137"/>
                    </a:srgbClr>
                  </a:outerShdw>
                </a:effectLst>
                <a:latin typeface="+mn-lt"/>
              </a:rPr>
              <a:t>Prayer of Illumination</a:t>
            </a:r>
          </a:p>
        </p:txBody>
      </p:sp>
      <p:sp>
        <p:nvSpPr>
          <p:cNvPr id="28675"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28676" name="Rectangle 4"/>
          <p:cNvSpPr>
            <a:spLocks noChangeArrowheads="1"/>
          </p:cNvSpPr>
          <p:nvPr/>
        </p:nvSpPr>
        <p:spPr bwMode="auto">
          <a:xfrm>
            <a:off x="685800" y="5257800"/>
            <a:ext cx="7924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Tree>
    <p:extLst>
      <p:ext uri="{BB962C8B-B14F-4D97-AF65-F5344CB8AC3E}">
        <p14:creationId xmlns:p14="http://schemas.microsoft.com/office/powerpoint/2010/main" val="3225348352"/>
      </p:ext>
    </p:extLst>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C0099"/>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609600" y="228600"/>
            <a:ext cx="9296400"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3200" i="1" dirty="0">
                <a:effectLst/>
              </a:rPr>
              <a:t>Scripture Reading</a:t>
            </a:r>
            <a:r>
              <a:rPr lang="en-US" altLang="en-US" sz="2000" i="1" dirty="0">
                <a:solidFill>
                  <a:srgbClr val="003300"/>
                </a:solidFill>
                <a:effectLst/>
              </a:rPr>
              <a:t> </a:t>
            </a:r>
            <a:r>
              <a:rPr lang="en-US" altLang="en-US" sz="2400" b="0" i="1" dirty="0">
                <a:solidFill>
                  <a:srgbClr val="00FFFF"/>
                </a:solidFill>
                <a:effectLst/>
              </a:rPr>
              <a:t>(Acts 1:1-14)</a:t>
            </a:r>
            <a:endParaRPr lang="en-US" altLang="en-US" sz="2000" b="0" i="1" dirty="0">
              <a:solidFill>
                <a:srgbClr val="00FFFF"/>
              </a:solidFill>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533400" y="1371600"/>
            <a:ext cx="8382000" cy="3970318"/>
          </a:xfrm>
          <a:prstGeom prst="rect">
            <a:avLst/>
          </a:prstGeom>
        </p:spPr>
        <p:txBody>
          <a:bodyPr wrap="square">
            <a:spAutoFit/>
          </a:bodyPr>
          <a:lstStyle/>
          <a:p>
            <a:r>
              <a:rPr lang="en-US" i="1" dirty="0"/>
              <a:t>	</a:t>
            </a:r>
            <a:r>
              <a:rPr lang="en-US" sz="2800" b="1" i="1" dirty="0">
                <a:effectLst>
                  <a:outerShdw blurRad="38100" dist="38100" dir="2700000" algn="tl">
                    <a:srgbClr val="000000">
                      <a:alpha val="43137"/>
                    </a:srgbClr>
                  </a:outerShdw>
                </a:effectLst>
              </a:rPr>
              <a:t>In the first book, </a:t>
            </a:r>
            <a:r>
              <a:rPr lang="en-US" sz="2800" b="1" i="1" dirty="0" err="1">
                <a:effectLst>
                  <a:outerShdw blurRad="38100" dist="38100" dir="2700000" algn="tl">
                    <a:srgbClr val="000000">
                      <a:alpha val="43137"/>
                    </a:srgbClr>
                  </a:outerShdw>
                </a:effectLst>
              </a:rPr>
              <a:t>Theophilus</a:t>
            </a:r>
            <a:r>
              <a:rPr lang="en-US" sz="2800" b="1" i="1" dirty="0">
                <a:effectLst>
                  <a:outerShdw blurRad="38100" dist="38100" dir="2700000" algn="tl">
                    <a:srgbClr val="000000">
                      <a:alpha val="43137"/>
                    </a:srgbClr>
                  </a:outerShdw>
                </a:effectLst>
              </a:rPr>
              <a:t>, I wrote about all that Jesus did and taught from the beginning  </a:t>
            </a:r>
            <a:r>
              <a:rPr lang="en-US" sz="2800" b="1" i="1" baseline="30000" dirty="0">
                <a:effectLst>
                  <a:outerShdw blurRad="38100" dist="38100" dir="2700000" algn="tl">
                    <a:srgbClr val="000000">
                      <a:alpha val="43137"/>
                    </a:srgbClr>
                  </a:outerShdw>
                </a:effectLst>
              </a:rPr>
              <a:t>2 </a:t>
            </a:r>
            <a:r>
              <a:rPr lang="en-US" sz="2800" b="1" i="1" dirty="0">
                <a:effectLst>
                  <a:outerShdw blurRad="38100" dist="38100" dir="2700000" algn="tl">
                    <a:srgbClr val="000000">
                      <a:alpha val="43137"/>
                    </a:srgbClr>
                  </a:outerShdw>
                </a:effectLst>
              </a:rPr>
              <a:t>until the day when he was taken up to heaven, after giving instructions through the Holy Spirit to the apostles whom he had chosen.  </a:t>
            </a:r>
            <a:r>
              <a:rPr lang="en-US" sz="2800" b="1" i="1" baseline="30000" dirty="0">
                <a:effectLst>
                  <a:outerShdw blurRad="38100" dist="38100" dir="2700000" algn="tl">
                    <a:srgbClr val="000000">
                      <a:alpha val="43137"/>
                    </a:srgbClr>
                  </a:outerShdw>
                </a:effectLst>
              </a:rPr>
              <a:t>3 </a:t>
            </a:r>
            <a:r>
              <a:rPr lang="en-US" sz="2800" b="1" i="1" dirty="0">
                <a:effectLst>
                  <a:outerShdw blurRad="38100" dist="38100" dir="2700000" algn="tl">
                    <a:srgbClr val="000000">
                      <a:alpha val="43137"/>
                    </a:srgbClr>
                  </a:outerShdw>
                </a:effectLst>
              </a:rPr>
              <a:t>After his suffering he presented himself alive to them by many convincing proofs, appearing to them during forty days and speaking about the kingdom of God.</a:t>
            </a:r>
            <a:endParaRPr lang="en-US" sz="2800" b="1" dirty="0">
              <a:solidFill>
                <a:schemeClr val="tx2">
                  <a:lumMod val="9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68374976"/>
      </p:ext>
    </p:extLst>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C0099"/>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609600" y="228600"/>
            <a:ext cx="9296400"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3200" i="1" dirty="0">
                <a:effectLst/>
              </a:rPr>
              <a:t>Scripture Reading</a:t>
            </a:r>
            <a:r>
              <a:rPr lang="en-US" altLang="en-US" sz="2000" i="1" dirty="0">
                <a:solidFill>
                  <a:srgbClr val="003300"/>
                </a:solidFill>
                <a:effectLst/>
              </a:rPr>
              <a:t> </a:t>
            </a:r>
            <a:r>
              <a:rPr lang="en-US" altLang="en-US" sz="2400" b="0" i="1" dirty="0">
                <a:solidFill>
                  <a:srgbClr val="00FFFF"/>
                </a:solidFill>
                <a:effectLst/>
              </a:rPr>
              <a:t>(Acts 1:1-14)</a:t>
            </a:r>
            <a:endParaRPr lang="en-US" altLang="en-US" sz="2000" b="0" i="1" dirty="0">
              <a:solidFill>
                <a:srgbClr val="00FFFF"/>
              </a:solidFill>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533400" y="1371600"/>
            <a:ext cx="8382000" cy="3395801"/>
          </a:xfrm>
          <a:prstGeom prst="rect">
            <a:avLst/>
          </a:prstGeom>
        </p:spPr>
        <p:txBody>
          <a:bodyPr wrap="square">
            <a:spAutoFit/>
          </a:bodyPr>
          <a:lstStyle/>
          <a:p>
            <a:r>
              <a:rPr lang="en-US" sz="2800" b="1" i="1" baseline="30000" dirty="0">
                <a:effectLst>
                  <a:outerShdw blurRad="38100" dist="38100" dir="2700000" algn="tl">
                    <a:srgbClr val="000000">
                      <a:alpha val="43137"/>
                    </a:srgbClr>
                  </a:outerShdw>
                </a:effectLst>
              </a:rPr>
              <a:t>4 </a:t>
            </a:r>
            <a:r>
              <a:rPr lang="en-US" sz="2800" b="1" i="1" dirty="0">
                <a:effectLst>
                  <a:outerShdw blurRad="38100" dist="38100" dir="2700000" algn="tl">
                    <a:srgbClr val="000000">
                      <a:alpha val="43137"/>
                    </a:srgbClr>
                  </a:outerShdw>
                </a:effectLst>
              </a:rPr>
              <a:t>While staying with them, he ordered them not to leave Jerusalem, but to wait there for the promise of the Father. "This," he said, "is what you have heard from me;  </a:t>
            </a:r>
            <a:r>
              <a:rPr lang="en-US" sz="2800" b="1" i="1" baseline="30000" dirty="0">
                <a:effectLst>
                  <a:outerShdw blurRad="38100" dist="38100" dir="2700000" algn="tl">
                    <a:srgbClr val="000000">
                      <a:alpha val="43137"/>
                    </a:srgbClr>
                  </a:outerShdw>
                </a:effectLst>
              </a:rPr>
              <a:t>5 </a:t>
            </a:r>
            <a:r>
              <a:rPr lang="en-US" sz="2800" b="1" i="1" dirty="0">
                <a:effectLst>
                  <a:outerShdw blurRad="38100" dist="38100" dir="2700000" algn="tl">
                    <a:srgbClr val="000000">
                      <a:alpha val="43137"/>
                    </a:srgbClr>
                  </a:outerShdw>
                </a:effectLst>
              </a:rPr>
              <a:t>for John baptized with water, but you will be baptized with the Holy Spirit not many days from now."  </a:t>
            </a:r>
          </a:p>
          <a:p>
            <a:endParaRPr lang="en-US" sz="2800" b="1" i="1" baseline="30000" dirty="0">
              <a:effectLst>
                <a:outerShdw blurRad="38100" dist="38100" dir="2700000" algn="tl">
                  <a:srgbClr val="000000">
                    <a:alpha val="43137"/>
                  </a:srgbClr>
                </a:outerShdw>
              </a:effectLst>
            </a:endParaRPr>
          </a:p>
          <a:p>
            <a:r>
              <a:rPr lang="en-US" sz="2800" b="1" i="1" baseline="30000" dirty="0">
                <a:effectLst>
                  <a:outerShdw blurRad="38100" dist="38100" dir="2700000" algn="tl">
                    <a:srgbClr val="000000">
                      <a:alpha val="43137"/>
                    </a:srgbClr>
                  </a:outerShdw>
                </a:effectLst>
              </a:rPr>
              <a:t>	</a:t>
            </a:r>
            <a:endParaRPr lang="en-US" sz="2800" b="1" dirty="0">
              <a:solidFill>
                <a:schemeClr val="tx2">
                  <a:lumMod val="9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22066123"/>
      </p:ext>
    </p:extLst>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C0099"/>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609600" y="228600"/>
            <a:ext cx="9296400"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3200" i="1" dirty="0">
                <a:effectLst/>
              </a:rPr>
              <a:t>Scripture Reading</a:t>
            </a:r>
            <a:r>
              <a:rPr lang="en-US" altLang="en-US" sz="2000" i="1" dirty="0">
                <a:solidFill>
                  <a:srgbClr val="003300"/>
                </a:solidFill>
                <a:effectLst/>
              </a:rPr>
              <a:t> </a:t>
            </a:r>
            <a:r>
              <a:rPr lang="en-US" altLang="en-US" sz="2400" b="0" i="1" dirty="0">
                <a:solidFill>
                  <a:srgbClr val="00FFFF"/>
                </a:solidFill>
                <a:effectLst/>
              </a:rPr>
              <a:t>(Acts 1:1-14)</a:t>
            </a:r>
            <a:endParaRPr lang="en-US" altLang="en-US" sz="2000" b="0" i="1" dirty="0">
              <a:solidFill>
                <a:srgbClr val="00FFFF"/>
              </a:solidFill>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533400" y="1371600"/>
            <a:ext cx="8382000" cy="4832092"/>
          </a:xfrm>
          <a:prstGeom prst="rect">
            <a:avLst/>
          </a:prstGeom>
        </p:spPr>
        <p:txBody>
          <a:bodyPr wrap="square">
            <a:spAutoFit/>
          </a:bodyPr>
          <a:lstStyle/>
          <a:p>
            <a:r>
              <a:rPr lang="en-US" sz="2800" b="1" i="1" baseline="30000" dirty="0">
                <a:effectLst>
                  <a:outerShdw blurRad="38100" dist="38100" dir="2700000" algn="tl">
                    <a:srgbClr val="000000">
                      <a:alpha val="43137"/>
                    </a:srgbClr>
                  </a:outerShdw>
                </a:effectLst>
              </a:rPr>
              <a:t>	6 </a:t>
            </a:r>
            <a:r>
              <a:rPr lang="en-US" sz="2800" b="1" i="1" dirty="0">
                <a:effectLst>
                  <a:outerShdw blurRad="38100" dist="38100" dir="2700000" algn="tl">
                    <a:srgbClr val="000000">
                      <a:alpha val="43137"/>
                    </a:srgbClr>
                  </a:outerShdw>
                </a:effectLst>
              </a:rPr>
              <a:t>So when they had come together, they asked him, "Lord, is this the time when you will restore the kingdom to Israel?"  </a:t>
            </a:r>
            <a:r>
              <a:rPr lang="en-US" sz="2800" b="1" i="1" baseline="30000" dirty="0">
                <a:effectLst>
                  <a:outerShdw blurRad="38100" dist="38100" dir="2700000" algn="tl">
                    <a:srgbClr val="000000">
                      <a:alpha val="43137"/>
                    </a:srgbClr>
                  </a:outerShdw>
                </a:effectLst>
              </a:rPr>
              <a:t>7 </a:t>
            </a:r>
            <a:r>
              <a:rPr lang="en-US" sz="2800" b="1" i="1" dirty="0">
                <a:effectLst>
                  <a:outerShdw blurRad="38100" dist="38100" dir="2700000" algn="tl">
                    <a:srgbClr val="000000">
                      <a:alpha val="43137"/>
                    </a:srgbClr>
                  </a:outerShdw>
                </a:effectLst>
              </a:rPr>
              <a:t>He replied, "It is not for you to know the times or periods that the Father has set by his own authority.  </a:t>
            </a:r>
            <a:r>
              <a:rPr lang="en-US" sz="2800" b="1" i="1" baseline="30000" dirty="0">
                <a:effectLst>
                  <a:outerShdw blurRad="38100" dist="38100" dir="2700000" algn="tl">
                    <a:srgbClr val="000000">
                      <a:alpha val="43137"/>
                    </a:srgbClr>
                  </a:outerShdw>
                </a:effectLst>
              </a:rPr>
              <a:t>8 </a:t>
            </a:r>
            <a:r>
              <a:rPr lang="en-US" sz="2800" b="1" i="1" dirty="0">
                <a:solidFill>
                  <a:srgbClr val="FFFF00"/>
                </a:solidFill>
                <a:effectLst>
                  <a:outerShdw blurRad="38100" dist="38100" dir="2700000" algn="tl">
                    <a:srgbClr val="000000">
                      <a:alpha val="43137"/>
                    </a:srgbClr>
                  </a:outerShdw>
                </a:effectLst>
              </a:rPr>
              <a:t>But you will receive power when the Holy Spirit has come upon you; and you will be my witnesses in Jerusalem, in all Judea and Samaria, and to the ends of the earth</a:t>
            </a:r>
            <a:r>
              <a:rPr lang="en-US" sz="2800" b="1" i="1" dirty="0">
                <a:effectLst>
                  <a:outerShdw blurRad="38100" dist="38100" dir="2700000" algn="tl">
                    <a:srgbClr val="000000">
                      <a:alpha val="43137"/>
                    </a:srgbClr>
                  </a:outerShdw>
                </a:effectLst>
              </a:rPr>
              <a:t>."  </a:t>
            </a:r>
            <a:r>
              <a:rPr lang="en-US" sz="2800" b="1" i="1" baseline="30000" dirty="0">
                <a:effectLst>
                  <a:outerShdw blurRad="38100" dist="38100" dir="2700000" algn="tl">
                    <a:srgbClr val="000000">
                      <a:alpha val="43137"/>
                    </a:srgbClr>
                  </a:outerShdw>
                </a:effectLst>
              </a:rPr>
              <a:t>9 </a:t>
            </a:r>
            <a:r>
              <a:rPr lang="en-US" sz="2800" b="1" i="1" dirty="0">
                <a:effectLst>
                  <a:outerShdw blurRad="38100" dist="38100" dir="2700000" algn="tl">
                    <a:srgbClr val="000000">
                      <a:alpha val="43137"/>
                    </a:srgbClr>
                  </a:outerShdw>
                </a:effectLst>
              </a:rPr>
              <a:t>When he had said this, as they were watching, he was lifted up, and a cloud took him out of their sight.  </a:t>
            </a:r>
            <a:endParaRPr lang="en-US" sz="2800" b="1" dirty="0">
              <a:solidFill>
                <a:schemeClr val="tx2">
                  <a:lumMod val="9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45811061"/>
      </p:ext>
    </p:extLst>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C0099"/>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609600" y="228600"/>
            <a:ext cx="9296400"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3200" i="1" dirty="0">
                <a:effectLst/>
              </a:rPr>
              <a:t>Scripture Reading</a:t>
            </a:r>
            <a:r>
              <a:rPr lang="en-US" altLang="en-US" sz="2000" i="1" dirty="0">
                <a:solidFill>
                  <a:srgbClr val="003300"/>
                </a:solidFill>
                <a:effectLst/>
              </a:rPr>
              <a:t> </a:t>
            </a:r>
            <a:r>
              <a:rPr lang="en-US" altLang="en-US" sz="2400" b="0" i="1" dirty="0">
                <a:solidFill>
                  <a:srgbClr val="00FFFF"/>
                </a:solidFill>
                <a:effectLst/>
              </a:rPr>
              <a:t>(Acts 1:1-14)</a:t>
            </a:r>
            <a:endParaRPr lang="en-US" altLang="en-US" sz="2000" b="0" i="1" dirty="0">
              <a:solidFill>
                <a:srgbClr val="00FFFF"/>
              </a:solidFill>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533400" y="1371600"/>
            <a:ext cx="8382000" cy="3108543"/>
          </a:xfrm>
          <a:prstGeom prst="rect">
            <a:avLst/>
          </a:prstGeom>
        </p:spPr>
        <p:txBody>
          <a:bodyPr wrap="square">
            <a:spAutoFit/>
          </a:bodyPr>
          <a:lstStyle/>
          <a:p>
            <a:r>
              <a:rPr lang="en-US" sz="2800" b="1" i="1" baseline="30000" dirty="0">
                <a:effectLst>
                  <a:outerShdw blurRad="38100" dist="38100" dir="2700000" algn="tl">
                    <a:srgbClr val="000000">
                      <a:alpha val="43137"/>
                    </a:srgbClr>
                  </a:outerShdw>
                </a:effectLst>
              </a:rPr>
              <a:t>10 </a:t>
            </a:r>
            <a:r>
              <a:rPr lang="en-US" sz="2800" b="1" i="1" dirty="0">
                <a:effectLst>
                  <a:outerShdw blurRad="38100" dist="38100" dir="2700000" algn="tl">
                    <a:srgbClr val="000000">
                      <a:alpha val="43137"/>
                    </a:srgbClr>
                  </a:outerShdw>
                </a:effectLst>
              </a:rPr>
              <a:t>While he was going and they were gazing up toward heaven, suddenly two men in white robes stood by them.  </a:t>
            </a:r>
            <a:r>
              <a:rPr lang="en-US" sz="2800" b="1" i="1" baseline="30000" dirty="0">
                <a:effectLst>
                  <a:outerShdw blurRad="38100" dist="38100" dir="2700000" algn="tl">
                    <a:srgbClr val="000000">
                      <a:alpha val="43137"/>
                    </a:srgbClr>
                  </a:outerShdw>
                </a:effectLst>
              </a:rPr>
              <a:t>11 </a:t>
            </a:r>
            <a:r>
              <a:rPr lang="en-US" sz="2800" b="1" i="1" dirty="0">
                <a:effectLst>
                  <a:outerShdw blurRad="38100" dist="38100" dir="2700000" algn="tl">
                    <a:srgbClr val="000000">
                      <a:alpha val="43137"/>
                    </a:srgbClr>
                  </a:outerShdw>
                </a:effectLst>
              </a:rPr>
              <a:t>They said, "Men of Galilee, why do you stand looking up toward heaven? This Jesus, who has been taken up from you into heaven, will come in the same way as you saw him go into heaven."</a:t>
            </a:r>
            <a:endParaRPr lang="en-US" sz="2800" b="1" dirty="0">
              <a:solidFill>
                <a:schemeClr val="tx2">
                  <a:lumMod val="9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58157667"/>
      </p:ext>
    </p:extLst>
  </p:cSld>
  <p:clrMapOvr>
    <a:masterClrMapping/>
  </p:clrMapOvr>
  <p:transition advClick="0"/>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C0099"/>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609600" y="228600"/>
            <a:ext cx="9296400"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3200" i="1" dirty="0">
                <a:effectLst/>
              </a:rPr>
              <a:t>Scripture Reading</a:t>
            </a:r>
            <a:r>
              <a:rPr lang="en-US" altLang="en-US" sz="2000" i="1" dirty="0">
                <a:solidFill>
                  <a:srgbClr val="003300"/>
                </a:solidFill>
                <a:effectLst/>
              </a:rPr>
              <a:t> </a:t>
            </a:r>
            <a:r>
              <a:rPr lang="en-US" altLang="en-US" sz="2400" b="0" i="1" dirty="0">
                <a:solidFill>
                  <a:srgbClr val="00FFFF"/>
                </a:solidFill>
                <a:effectLst/>
              </a:rPr>
              <a:t>(Acts 1:1-14)</a:t>
            </a:r>
            <a:endParaRPr lang="en-US" altLang="en-US" sz="2000" b="0" i="1" dirty="0">
              <a:solidFill>
                <a:srgbClr val="00FFFF"/>
              </a:solidFill>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533400" y="1371600"/>
            <a:ext cx="8382000" cy="5724003"/>
          </a:xfrm>
          <a:prstGeom prst="rect">
            <a:avLst/>
          </a:prstGeom>
        </p:spPr>
        <p:txBody>
          <a:bodyPr wrap="square">
            <a:spAutoFit/>
          </a:bodyPr>
          <a:lstStyle/>
          <a:p>
            <a:r>
              <a:rPr lang="en-US" sz="2800" b="1" i="1" baseline="30000" dirty="0">
                <a:effectLst>
                  <a:outerShdw blurRad="38100" dist="38100" dir="2700000" algn="tl">
                    <a:srgbClr val="000000">
                      <a:alpha val="43137"/>
                    </a:srgbClr>
                  </a:outerShdw>
                </a:effectLst>
              </a:rPr>
              <a:t>	12 </a:t>
            </a:r>
            <a:r>
              <a:rPr lang="en-US" sz="2800" b="1" i="1" dirty="0">
                <a:effectLst>
                  <a:outerShdw blurRad="38100" dist="38100" dir="2700000" algn="tl">
                    <a:srgbClr val="000000">
                      <a:alpha val="43137"/>
                    </a:srgbClr>
                  </a:outerShdw>
                </a:effectLst>
              </a:rPr>
              <a:t>Then they returned to Jerusalem from the mount called Olivet, which is near Jerusalem, a sabbath day's journey away.  </a:t>
            </a:r>
            <a:r>
              <a:rPr lang="en-US" sz="2800" b="1" i="1" baseline="30000" dirty="0">
                <a:effectLst>
                  <a:outerShdw blurRad="38100" dist="38100" dir="2700000" algn="tl">
                    <a:srgbClr val="000000">
                      <a:alpha val="43137"/>
                    </a:srgbClr>
                  </a:outerShdw>
                </a:effectLst>
              </a:rPr>
              <a:t>13 </a:t>
            </a:r>
            <a:r>
              <a:rPr lang="en-US" sz="2800" b="1" i="1" dirty="0">
                <a:effectLst>
                  <a:outerShdw blurRad="38100" dist="38100" dir="2700000" algn="tl">
                    <a:srgbClr val="000000">
                      <a:alpha val="43137"/>
                    </a:srgbClr>
                  </a:outerShdw>
                </a:effectLst>
              </a:rPr>
              <a:t>When they had entered the city, they went to the room upstairs where they were staying, Peter, and John, and James, and Andrew, Philip and Thomas, Bartholomew and Matthew, James son of </a:t>
            </a:r>
            <a:r>
              <a:rPr lang="en-US" sz="2800" b="1" i="1" dirty="0" err="1">
                <a:effectLst>
                  <a:outerShdw blurRad="38100" dist="38100" dir="2700000" algn="tl">
                    <a:srgbClr val="000000">
                      <a:alpha val="43137"/>
                    </a:srgbClr>
                  </a:outerShdw>
                </a:effectLst>
              </a:rPr>
              <a:t>Alphaeus</a:t>
            </a:r>
            <a:r>
              <a:rPr lang="en-US" sz="2800" b="1" i="1" dirty="0">
                <a:effectLst>
                  <a:outerShdw blurRad="38100" dist="38100" dir="2700000" algn="tl">
                    <a:srgbClr val="000000">
                      <a:alpha val="43137"/>
                    </a:srgbClr>
                  </a:outerShdw>
                </a:effectLst>
              </a:rPr>
              <a:t>, and Simon the Zealot, and Judas son of James.  </a:t>
            </a:r>
            <a:r>
              <a:rPr lang="en-US" sz="2800" b="1" i="1" baseline="30000" dirty="0">
                <a:effectLst>
                  <a:outerShdw blurRad="38100" dist="38100" dir="2700000" algn="tl">
                    <a:srgbClr val="000000">
                      <a:alpha val="43137"/>
                    </a:srgbClr>
                  </a:outerShdw>
                </a:effectLst>
              </a:rPr>
              <a:t>14 </a:t>
            </a:r>
            <a:r>
              <a:rPr lang="en-US" sz="2800" b="1" i="1" dirty="0">
                <a:effectLst>
                  <a:outerShdw blurRad="38100" dist="38100" dir="2700000" algn="tl">
                    <a:srgbClr val="000000">
                      <a:alpha val="43137"/>
                    </a:srgbClr>
                  </a:outerShdw>
                </a:effectLst>
              </a:rPr>
              <a:t>All these were constantly devoting themselves to prayer, together with certain women, including Mary the mother of Jesus, as well as his brothers.</a:t>
            </a:r>
          </a:p>
          <a:p>
            <a:pPr marL="0" marR="0" indent="457200">
              <a:lnSpc>
                <a:spcPct val="107000"/>
              </a:lnSpc>
              <a:spcBef>
                <a:spcPts val="0"/>
              </a:spcBef>
              <a:spcAft>
                <a:spcPts val="1200"/>
              </a:spcAft>
            </a:pPr>
            <a:endParaRPr lang="en-US" sz="2800" b="1" dirty="0">
              <a:solidFill>
                <a:schemeClr val="tx2">
                  <a:lumMod val="9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71310125"/>
      </p:ext>
    </p:extLst>
  </p:cSld>
  <p:clrMapOvr>
    <a:masterClrMapping/>
  </p:clrMapOvr>
  <p:transition advClick="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934200"/>
          </a:xfrm>
          <a:prstGeom prst="rect">
            <a:avLst/>
          </a:prstGeom>
        </p:spPr>
      </p:pic>
      <p:sp>
        <p:nvSpPr>
          <p:cNvPr id="801794" name="Rectangle 2"/>
          <p:cNvSpPr>
            <a:spLocks noChangeArrowheads="1"/>
          </p:cNvSpPr>
          <p:nvPr/>
        </p:nvSpPr>
        <p:spPr bwMode="auto">
          <a:xfrm>
            <a:off x="609600" y="1066800"/>
            <a:ext cx="8686800" cy="295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b="1">
                <a:solidFill>
                  <a:schemeClr val="tx2"/>
                </a:solidFill>
                <a:effectLst>
                  <a:outerShdw blurRad="38100" dist="38100" dir="2700000" algn="tl">
                    <a:srgbClr val="000000"/>
                  </a:outerShdw>
                </a:effectLst>
                <a:latin typeface="Arial Black" pitchFamily="34" charset="0"/>
                <a:cs typeface="Arial" charset="0"/>
              </a:defRPr>
            </a:lvl1pPr>
            <a:lvl2pPr>
              <a:defRPr sz="4400" b="1">
                <a:solidFill>
                  <a:schemeClr val="tx2"/>
                </a:solidFill>
                <a:effectLst>
                  <a:outerShdw blurRad="38100" dist="38100" dir="2700000" algn="tl">
                    <a:srgbClr val="000000"/>
                  </a:outerShdw>
                </a:effectLst>
                <a:latin typeface="Arial Black" pitchFamily="34" charset="0"/>
                <a:cs typeface="Arial" charset="0"/>
              </a:defRPr>
            </a:lvl2pPr>
            <a:lvl3pPr>
              <a:defRPr sz="4400" b="1">
                <a:solidFill>
                  <a:schemeClr val="tx2"/>
                </a:solidFill>
                <a:effectLst>
                  <a:outerShdw blurRad="38100" dist="38100" dir="2700000" algn="tl">
                    <a:srgbClr val="000000"/>
                  </a:outerShdw>
                </a:effectLst>
                <a:latin typeface="Arial Black" pitchFamily="34" charset="0"/>
                <a:cs typeface="Arial" charset="0"/>
              </a:defRPr>
            </a:lvl3pPr>
            <a:lvl4pPr>
              <a:defRPr sz="4400" b="1">
                <a:solidFill>
                  <a:schemeClr val="tx2"/>
                </a:solidFill>
                <a:effectLst>
                  <a:outerShdw blurRad="38100" dist="38100" dir="2700000" algn="tl">
                    <a:srgbClr val="000000"/>
                  </a:outerShdw>
                </a:effectLst>
                <a:latin typeface="Arial Black" pitchFamily="34" charset="0"/>
                <a:cs typeface="Arial" charset="0"/>
              </a:defRPr>
            </a:lvl4pPr>
            <a:lvl5pPr>
              <a:defRPr sz="4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00FFFF"/>
                </a:solidFill>
                <a:effectLst>
                  <a:outerShdw blurRad="38100" dist="38100" dir="2700000" algn="tl">
                    <a:srgbClr val="000000">
                      <a:alpha val="43137"/>
                    </a:srgbClr>
                  </a:outerShdw>
                </a:effectLst>
                <a:cs typeface="Times New Roman" pitchFamily="18" charset="0"/>
              </a:rPr>
              <a:t>Proclaiming the WORD</a:t>
            </a:r>
            <a:br>
              <a:rPr lang="en-US" altLang="en-US" sz="3600" b="0" i="1" u="sng" dirty="0">
                <a:solidFill>
                  <a:schemeClr val="tx1"/>
                </a:solidFill>
                <a:effectLst/>
                <a:cs typeface="Times New Roman" pitchFamily="18" charset="0"/>
              </a:rPr>
            </a:br>
            <a:r>
              <a:rPr lang="en-US" altLang="en-US" sz="3600" b="0" i="1" dirty="0">
                <a:solidFill>
                  <a:srgbClr val="FF0000"/>
                </a:solidFill>
                <a:effectLst>
                  <a:outerShdw blurRad="38100" dist="38100" dir="2700000" algn="tl">
                    <a:srgbClr val="000000">
                      <a:alpha val="43137"/>
                    </a:srgbClr>
                  </a:outerShdw>
                </a:effectLst>
                <a:cs typeface="Times New Roman" pitchFamily="18" charset="0"/>
              </a:rPr>
              <a:t>What are you staring at?</a:t>
            </a:r>
          </a:p>
          <a:p>
            <a:r>
              <a:rPr lang="en-US" altLang="en-US" sz="2800" i="1" dirty="0">
                <a:solidFill>
                  <a:srgbClr val="FFFF00"/>
                </a:solidFill>
                <a:effectLst>
                  <a:outerShdw blurRad="38100" dist="38100" dir="2700000" algn="tl">
                    <a:srgbClr val="000000">
                      <a:alpha val="43137"/>
                    </a:srgbClr>
                  </a:outerShdw>
                </a:effectLst>
                <a:latin typeface="+mn-lt"/>
              </a:rPr>
              <a:t>(Acts 1:1-14)</a:t>
            </a:r>
          </a:p>
        </p:txBody>
      </p:sp>
    </p:spTree>
    <p:extLst>
      <p:ext uri="{BB962C8B-B14F-4D97-AF65-F5344CB8AC3E}">
        <p14:creationId xmlns:p14="http://schemas.microsoft.com/office/powerpoint/2010/main" val="277925184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0"/>
            <a:ext cx="10363200" cy="6858000"/>
          </a:xfrm>
          <a:prstGeom prst="rect">
            <a:avLst/>
          </a:prstGeom>
        </p:spPr>
      </p:pic>
      <p:sp>
        <p:nvSpPr>
          <p:cNvPr id="111618" name="Rectangle 2"/>
          <p:cNvSpPr>
            <a:spLocks noGrp="1" noChangeArrowheads="1"/>
          </p:cNvSpPr>
          <p:nvPr>
            <p:ph type="ctrTitle"/>
          </p:nvPr>
        </p:nvSpPr>
        <p:spPr>
          <a:xfrm>
            <a:off x="115330" y="609600"/>
            <a:ext cx="9486902"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rgbClr val="FF0000"/>
                </a:solidFill>
              </a:rPr>
              <a:t>Call To Worship </a:t>
            </a:r>
            <a:r>
              <a:rPr lang="en-US" altLang="en-US" sz="2000" b="0" i="1" dirty="0">
                <a:solidFill>
                  <a:srgbClr val="FFFF00"/>
                </a:solidFill>
              </a:rPr>
              <a:t>(Based on Psalm 68:1-10, 32-35) </a:t>
            </a:r>
            <a:br>
              <a:rPr lang="en-US" altLang="en-US" sz="3600" b="0" i="1" dirty="0"/>
            </a:br>
            <a:endParaRPr lang="en-US" altLang="en-US" sz="2000" b="0" i="1" dirty="0">
              <a:solidFill>
                <a:schemeClr val="tx1"/>
              </a:solidFill>
              <a:latin typeface="+mn-lt"/>
            </a:endParaRPr>
          </a:p>
        </p:txBody>
      </p:sp>
      <p:sp>
        <p:nvSpPr>
          <p:cNvPr id="111619"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152400" y="1893424"/>
            <a:ext cx="9181070" cy="3785652"/>
          </a:xfrm>
          <a:prstGeom prst="rect">
            <a:avLst/>
          </a:prstGeom>
        </p:spPr>
        <p:txBody>
          <a:bodyPr wrap="square">
            <a:spAutoFit/>
          </a:bodyPr>
          <a:lstStyle/>
          <a:p>
            <a:pPr marL="0" marR="0">
              <a:spcBef>
                <a:spcPts val="0"/>
              </a:spcBef>
              <a:spcAft>
                <a:spcPts val="0"/>
              </a:spcAft>
            </a:pPr>
            <a:r>
              <a:rPr lang="en-US" sz="30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Let the righteous be joyful!  </a:t>
            </a:r>
          </a:p>
          <a:p>
            <a:pPr marL="0" marR="0">
              <a:spcBef>
                <a:spcPts val="0"/>
              </a:spcBef>
              <a:spcAft>
                <a:spcPts val="0"/>
              </a:spcAft>
            </a:pPr>
            <a:r>
              <a:rPr lang="en-US" sz="30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Let them rejoice before God. </a:t>
            </a:r>
            <a:endParaRPr lang="en-US" sz="3000" b="1" dirty="0">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a:p>
            <a:pPr marL="0" marR="0">
              <a:spcBef>
                <a:spcPts val="0"/>
              </a:spcBef>
              <a:spcAft>
                <a:spcPts val="0"/>
              </a:spcAft>
            </a:pPr>
            <a:r>
              <a:rPr lang="en-US" sz="30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Let us all be jubilant with joy!</a:t>
            </a:r>
            <a:endParaRPr lang="en-US" sz="3000" b="1" dirty="0">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a:p>
            <a:pPr marL="0" marR="0">
              <a:spcBef>
                <a:spcPts val="0"/>
              </a:spcBef>
              <a:spcAft>
                <a:spcPts val="0"/>
              </a:spcAft>
            </a:pPr>
            <a:r>
              <a:rPr lang="en-US" sz="3000" b="1" i="1" dirty="0">
                <a:solidFill>
                  <a:srgbClr val="FFFF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Sing to God, all peoples of the world.  </a:t>
            </a:r>
          </a:p>
          <a:p>
            <a:pPr marL="0" marR="0">
              <a:spcBef>
                <a:spcPts val="0"/>
              </a:spcBef>
              <a:spcAft>
                <a:spcPts val="0"/>
              </a:spcAft>
            </a:pPr>
            <a:r>
              <a:rPr lang="en-US" sz="3000" b="1" i="1" dirty="0">
                <a:solidFill>
                  <a:srgbClr val="FFFF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Sing praises to God most high.</a:t>
            </a:r>
            <a:endParaRPr lang="en-US" sz="3000" b="1" dirty="0">
              <a:solidFill>
                <a:srgbClr val="FFFF00"/>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a:p>
            <a:pPr marL="0" marR="0">
              <a:spcBef>
                <a:spcPts val="0"/>
              </a:spcBef>
              <a:spcAft>
                <a:spcPts val="0"/>
              </a:spcAft>
            </a:pPr>
            <a:r>
              <a:rPr lang="en-US" sz="3000" b="1" i="1" dirty="0">
                <a:solidFill>
                  <a:srgbClr val="FFFF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From the sanctuary of heaven, </a:t>
            </a:r>
          </a:p>
          <a:p>
            <a:pPr marL="0" marR="0">
              <a:spcBef>
                <a:spcPts val="0"/>
              </a:spcBef>
              <a:spcAft>
                <a:spcPts val="0"/>
              </a:spcAft>
            </a:pPr>
            <a:r>
              <a:rPr lang="en-US" sz="3000" b="1" i="1" dirty="0">
                <a:solidFill>
                  <a:srgbClr val="FFFF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God gives life and renews the face of the earth.  </a:t>
            </a:r>
          </a:p>
          <a:p>
            <a:pPr marL="0" marR="0">
              <a:spcBef>
                <a:spcPts val="0"/>
              </a:spcBef>
              <a:spcAft>
                <a:spcPts val="0"/>
              </a:spcAft>
            </a:pPr>
            <a:r>
              <a:rPr lang="en-US" sz="3000" b="1" i="1" dirty="0">
                <a:solidFill>
                  <a:srgbClr val="FFFF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Let us come and worship God!</a:t>
            </a:r>
            <a:endParaRPr lang="en-US" sz="3000" b="1" dirty="0">
              <a:solidFill>
                <a:srgbClr val="FFFF00"/>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cSld>
  <p:clrMapOvr>
    <a:masterClrMapping/>
  </p:clrMapOvr>
  <p:transition advClick="0"/>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1524000" y="609600"/>
            <a:ext cx="6019800" cy="1431925"/>
          </a:xfrm>
        </p:spPr>
        <p:txBody>
          <a:bodyPr/>
          <a:lstStyle/>
          <a:p>
            <a:r>
              <a:rPr lang="en-US" altLang="en-US" sz="3600" b="0" i="1" u="sng" dirty="0">
                <a:solidFill>
                  <a:srgbClr val="00FFFF"/>
                </a:solidFill>
                <a:cs typeface="Times New Roman" pitchFamily="18" charset="0"/>
              </a:rPr>
              <a:t>Responding Hymn</a:t>
            </a:r>
            <a:br>
              <a:rPr lang="en-US" altLang="en-US" sz="3600" b="0" i="1" u="sng" dirty="0">
                <a:solidFill>
                  <a:srgbClr val="FFFF00"/>
                </a:solidFill>
                <a:cs typeface="Times New Roman" pitchFamily="18" charset="0"/>
              </a:rPr>
            </a:br>
            <a:r>
              <a:rPr lang="en-US" altLang="en-US" sz="2800" b="0" i="1" dirty="0">
                <a:solidFill>
                  <a:srgbClr val="FFFF00"/>
                </a:solidFill>
              </a:rPr>
              <a:t># 804</a:t>
            </a:r>
            <a:r>
              <a:rPr lang="en-US" sz="2800" i="1" dirty="0">
                <a:effectLst/>
                <a:latin typeface="+mn-lt"/>
              </a:rPr>
              <a:t> </a:t>
            </a:r>
            <a:r>
              <a:rPr lang="en-US" sz="2800" i="1" dirty="0">
                <a:solidFill>
                  <a:srgbClr val="FFFF00"/>
                </a:solidFill>
                <a:effectLst>
                  <a:outerShdw blurRad="38100" dist="38100" dir="2700000" algn="tl">
                    <a:srgbClr val="000000">
                      <a:alpha val="43137"/>
                    </a:srgbClr>
                  </a:outerShdw>
                </a:effectLst>
                <a:latin typeface="+mn-lt"/>
              </a:rPr>
              <a:t>“Rejoice, Ye Pure in Heart”</a:t>
            </a:r>
            <a:endParaRPr lang="en-US" altLang="en-US" sz="2800" b="0" i="1" dirty="0">
              <a:solidFill>
                <a:srgbClr val="FFFF00"/>
              </a:solidFill>
              <a:latin typeface="+mn-lt"/>
            </a:endParaRPr>
          </a:p>
        </p:txBody>
      </p:sp>
      <p:sp>
        <p:nvSpPr>
          <p:cNvPr id="32771"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2" name="Rectangle 1"/>
          <p:cNvSpPr/>
          <p:nvPr/>
        </p:nvSpPr>
        <p:spPr>
          <a:xfrm>
            <a:off x="-613719" y="1810464"/>
            <a:ext cx="10058400" cy="3939540"/>
          </a:xfrm>
          <a:prstGeom prst="rect">
            <a:avLst/>
          </a:prstGeom>
        </p:spPr>
        <p:txBody>
          <a:bodyPr wrap="square">
            <a:spAutoFit/>
          </a:bodyPr>
          <a:lstStyle/>
          <a:p>
            <a:pPr algn="ctr"/>
            <a:r>
              <a:rPr lang="en-US" sz="3600" b="1" i="1" dirty="0"/>
              <a:t>Rejoice, ye pure in heart!</a:t>
            </a:r>
            <a:br>
              <a:rPr lang="en-US" sz="3600" b="1" i="1" dirty="0"/>
            </a:br>
            <a:r>
              <a:rPr lang="en-US" sz="3600" b="1" i="1" dirty="0"/>
              <a:t>Rejoice, give thanks, and sing!</a:t>
            </a:r>
            <a:br>
              <a:rPr lang="en-US" sz="3600" b="1" i="1" dirty="0"/>
            </a:br>
            <a:r>
              <a:rPr lang="en-US" sz="3600" b="1" i="1" dirty="0"/>
              <a:t>Your festal banner wave on high,</a:t>
            </a:r>
            <a:br>
              <a:rPr lang="en-US" sz="3600" b="1" i="1" dirty="0"/>
            </a:br>
            <a:r>
              <a:rPr lang="en-US" sz="3600" b="1" i="1" dirty="0"/>
              <a:t>the cross of Christ your King.</a:t>
            </a:r>
            <a:br>
              <a:rPr lang="en-US" sz="3600" b="1" i="1" dirty="0"/>
            </a:br>
            <a:r>
              <a:rPr lang="en-US" sz="3600" b="1" i="1" dirty="0"/>
              <a:t>Rejoice! Rejoice! </a:t>
            </a:r>
            <a:br>
              <a:rPr lang="en-US" sz="3600" b="1" i="1" dirty="0"/>
            </a:br>
            <a:r>
              <a:rPr lang="en-US" sz="3600" b="1" i="1" dirty="0"/>
              <a:t>Rejoice, give thanks, and sing!</a:t>
            </a:r>
            <a:br>
              <a:rPr lang="en-US" sz="3600" b="1" i="1" dirty="0">
                <a:effectLst>
                  <a:outerShdw blurRad="38100" dist="38100" dir="2700000" algn="tl">
                    <a:srgbClr val="000000">
                      <a:alpha val="43137"/>
                    </a:srgbClr>
                  </a:outerShdw>
                </a:effectLst>
              </a:rPr>
            </a:br>
            <a:endParaRPr lang="en-US" sz="3400"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49516238"/>
      </p:ext>
    </p:extLst>
  </p:cSld>
  <p:clrMapOvr>
    <a:masterClrMapping/>
  </p:clrMapOvr>
  <p:transition advClick="0"/>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1524000" y="609600"/>
            <a:ext cx="6019800" cy="1431925"/>
          </a:xfrm>
        </p:spPr>
        <p:txBody>
          <a:bodyPr/>
          <a:lstStyle/>
          <a:p>
            <a:r>
              <a:rPr lang="en-US" altLang="en-US" sz="3600" b="0" i="1" u="sng" dirty="0">
                <a:solidFill>
                  <a:srgbClr val="00FFFF"/>
                </a:solidFill>
                <a:cs typeface="Times New Roman" pitchFamily="18" charset="0"/>
              </a:rPr>
              <a:t>Responding Hymn</a:t>
            </a:r>
            <a:br>
              <a:rPr lang="en-US" altLang="en-US" sz="3600" b="0" i="1" u="sng" dirty="0">
                <a:solidFill>
                  <a:srgbClr val="FFFF00"/>
                </a:solidFill>
                <a:cs typeface="Times New Roman" pitchFamily="18" charset="0"/>
              </a:rPr>
            </a:br>
            <a:r>
              <a:rPr lang="en-US" altLang="en-US" sz="2800" b="0" i="1" dirty="0">
                <a:solidFill>
                  <a:srgbClr val="FFFF00"/>
                </a:solidFill>
              </a:rPr>
              <a:t># 804</a:t>
            </a:r>
            <a:r>
              <a:rPr lang="en-US" sz="2800" i="1" dirty="0">
                <a:effectLst/>
                <a:latin typeface="+mn-lt"/>
              </a:rPr>
              <a:t> </a:t>
            </a:r>
            <a:r>
              <a:rPr lang="en-US" sz="2800" i="1" dirty="0">
                <a:solidFill>
                  <a:srgbClr val="FFFF00"/>
                </a:solidFill>
                <a:effectLst>
                  <a:outerShdw blurRad="38100" dist="38100" dir="2700000" algn="tl">
                    <a:srgbClr val="000000">
                      <a:alpha val="43137"/>
                    </a:srgbClr>
                  </a:outerShdw>
                </a:effectLst>
                <a:latin typeface="+mn-lt"/>
              </a:rPr>
              <a:t>“Rejoice, Ye Pure in Heart”</a:t>
            </a:r>
            <a:endParaRPr lang="en-US" altLang="en-US" sz="2800" b="0" i="1" dirty="0">
              <a:solidFill>
                <a:srgbClr val="FFFF00"/>
              </a:solidFill>
              <a:latin typeface="+mn-lt"/>
            </a:endParaRPr>
          </a:p>
        </p:txBody>
      </p:sp>
      <p:sp>
        <p:nvSpPr>
          <p:cNvPr id="32771"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2" name="Rectangle 1"/>
          <p:cNvSpPr/>
          <p:nvPr/>
        </p:nvSpPr>
        <p:spPr>
          <a:xfrm>
            <a:off x="-613719" y="1810464"/>
            <a:ext cx="10058400" cy="3939540"/>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With voice as full and strong</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as ocean’s surging praise,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send forth the sturdy hymns of old,</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the psalms of ancient days. </a:t>
            </a:r>
            <a:br>
              <a:rPr lang="en-US" sz="3600" b="1" i="1" dirty="0">
                <a:effectLst>
                  <a:outerShdw blurRad="38100" dist="38100" dir="2700000" algn="tl">
                    <a:srgbClr val="000000">
                      <a:alpha val="43137"/>
                    </a:srgbClr>
                  </a:outerShdw>
                </a:effectLst>
              </a:rPr>
            </a:br>
            <a:r>
              <a:rPr lang="en-US" sz="3600" b="1" i="1" dirty="0"/>
              <a:t>Rejoice! Rejoice! </a:t>
            </a:r>
            <a:br>
              <a:rPr lang="en-US" sz="3600" b="1" i="1" dirty="0"/>
            </a:br>
            <a:r>
              <a:rPr lang="en-US" sz="3600" b="1" i="1" dirty="0"/>
              <a:t>Rejoice, give thanks, and sing!</a:t>
            </a:r>
            <a:br>
              <a:rPr lang="en-US" sz="3600" b="1" i="1" dirty="0">
                <a:effectLst>
                  <a:outerShdw blurRad="38100" dist="38100" dir="2700000" algn="tl">
                    <a:srgbClr val="000000">
                      <a:alpha val="43137"/>
                    </a:srgbClr>
                  </a:outerShdw>
                </a:effectLst>
              </a:rPr>
            </a:br>
            <a:endParaRPr lang="en-US" sz="3400"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80606443"/>
      </p:ext>
    </p:extLst>
  </p:cSld>
  <p:clrMapOvr>
    <a:masterClrMapping/>
  </p:clrMapOvr>
  <p:transition advClick="0"/>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1524000" y="609600"/>
            <a:ext cx="6019800" cy="1431925"/>
          </a:xfrm>
        </p:spPr>
        <p:txBody>
          <a:bodyPr/>
          <a:lstStyle/>
          <a:p>
            <a:r>
              <a:rPr lang="en-US" altLang="en-US" sz="3600" b="0" i="1" u="sng" dirty="0">
                <a:solidFill>
                  <a:srgbClr val="00FFFF"/>
                </a:solidFill>
                <a:cs typeface="Times New Roman" pitchFamily="18" charset="0"/>
              </a:rPr>
              <a:t>Responding Hymn</a:t>
            </a:r>
            <a:br>
              <a:rPr lang="en-US" altLang="en-US" sz="3600" b="0" i="1" u="sng" dirty="0">
                <a:solidFill>
                  <a:srgbClr val="FFFF00"/>
                </a:solidFill>
                <a:cs typeface="Times New Roman" pitchFamily="18" charset="0"/>
              </a:rPr>
            </a:br>
            <a:r>
              <a:rPr lang="en-US" altLang="en-US" sz="2800" b="0" i="1" dirty="0">
                <a:solidFill>
                  <a:srgbClr val="FFFF00"/>
                </a:solidFill>
              </a:rPr>
              <a:t># 804</a:t>
            </a:r>
            <a:r>
              <a:rPr lang="en-US" sz="2800" i="1" dirty="0">
                <a:effectLst/>
                <a:latin typeface="+mn-lt"/>
              </a:rPr>
              <a:t> </a:t>
            </a:r>
            <a:r>
              <a:rPr lang="en-US" sz="2800" i="1" dirty="0">
                <a:solidFill>
                  <a:srgbClr val="FFFF00"/>
                </a:solidFill>
                <a:effectLst>
                  <a:outerShdw blurRad="38100" dist="38100" dir="2700000" algn="tl">
                    <a:srgbClr val="000000">
                      <a:alpha val="43137"/>
                    </a:srgbClr>
                  </a:outerShdw>
                </a:effectLst>
                <a:latin typeface="+mn-lt"/>
              </a:rPr>
              <a:t>“Rejoice, Ye Pure in Heart”</a:t>
            </a:r>
            <a:endParaRPr lang="en-US" altLang="en-US" sz="2800" b="0" i="1" dirty="0">
              <a:solidFill>
                <a:srgbClr val="FFFF00"/>
              </a:solidFill>
              <a:latin typeface="+mn-lt"/>
            </a:endParaRPr>
          </a:p>
        </p:txBody>
      </p:sp>
      <p:sp>
        <p:nvSpPr>
          <p:cNvPr id="32771"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2" name="Rectangle 1"/>
          <p:cNvSpPr/>
          <p:nvPr/>
        </p:nvSpPr>
        <p:spPr>
          <a:xfrm>
            <a:off x="-613719" y="1810464"/>
            <a:ext cx="10058400" cy="3939540"/>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Yes, on through life's long path, </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still chanting as ye go,</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from youth to age, by night and day,</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in gladness and in woe:</a:t>
            </a:r>
            <a:br>
              <a:rPr lang="en-US" sz="3600" dirty="0"/>
            </a:br>
            <a:r>
              <a:rPr lang="en-US" sz="3600" b="1" i="1" dirty="0"/>
              <a:t>Rejoice! Rejoice! </a:t>
            </a:r>
            <a:br>
              <a:rPr lang="en-US" sz="3600" b="1" i="1" dirty="0"/>
            </a:br>
            <a:r>
              <a:rPr lang="en-US" sz="3600" b="1" i="1" dirty="0"/>
              <a:t>Rejoice, give thanks, and sing!</a:t>
            </a:r>
            <a:br>
              <a:rPr lang="en-US" sz="3600" b="1" i="1" dirty="0">
                <a:effectLst>
                  <a:outerShdw blurRad="38100" dist="38100" dir="2700000" algn="tl">
                    <a:srgbClr val="000000">
                      <a:alpha val="43137"/>
                    </a:srgbClr>
                  </a:outerShdw>
                </a:effectLst>
              </a:rPr>
            </a:br>
            <a:endParaRPr lang="en-US" sz="3400"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63641972"/>
      </p:ext>
    </p:extLst>
  </p:cSld>
  <p:clrMapOvr>
    <a:masterClrMapping/>
  </p:clrMapOvr>
  <p:transition advClick="0"/>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1524000" y="609600"/>
            <a:ext cx="6019800" cy="1431925"/>
          </a:xfrm>
        </p:spPr>
        <p:txBody>
          <a:bodyPr/>
          <a:lstStyle/>
          <a:p>
            <a:r>
              <a:rPr lang="en-US" altLang="en-US" sz="3600" b="0" i="1" u="sng" dirty="0">
                <a:solidFill>
                  <a:srgbClr val="00FFFF"/>
                </a:solidFill>
                <a:cs typeface="Times New Roman" pitchFamily="18" charset="0"/>
              </a:rPr>
              <a:t>Responding Hymn</a:t>
            </a:r>
            <a:br>
              <a:rPr lang="en-US" altLang="en-US" sz="3600" b="0" i="1" u="sng" dirty="0">
                <a:solidFill>
                  <a:srgbClr val="FFFF00"/>
                </a:solidFill>
                <a:cs typeface="Times New Roman" pitchFamily="18" charset="0"/>
              </a:rPr>
            </a:br>
            <a:r>
              <a:rPr lang="en-US" altLang="en-US" sz="2800" b="0" i="1" dirty="0">
                <a:solidFill>
                  <a:srgbClr val="FFFF00"/>
                </a:solidFill>
              </a:rPr>
              <a:t># 804</a:t>
            </a:r>
            <a:r>
              <a:rPr lang="en-US" sz="2800" i="1" dirty="0">
                <a:effectLst/>
                <a:latin typeface="+mn-lt"/>
              </a:rPr>
              <a:t> </a:t>
            </a:r>
            <a:r>
              <a:rPr lang="en-US" sz="2800" i="1" dirty="0">
                <a:solidFill>
                  <a:srgbClr val="FFFF00"/>
                </a:solidFill>
                <a:effectLst>
                  <a:outerShdw blurRad="38100" dist="38100" dir="2700000" algn="tl">
                    <a:srgbClr val="000000">
                      <a:alpha val="43137"/>
                    </a:srgbClr>
                  </a:outerShdw>
                </a:effectLst>
                <a:latin typeface="+mn-lt"/>
              </a:rPr>
              <a:t>“Rejoice, Ye Pure in Heart”</a:t>
            </a:r>
            <a:endParaRPr lang="en-US" altLang="en-US" sz="2800" b="0" i="1" dirty="0">
              <a:solidFill>
                <a:srgbClr val="FFFF00"/>
              </a:solidFill>
              <a:latin typeface="+mn-lt"/>
            </a:endParaRPr>
          </a:p>
        </p:txBody>
      </p:sp>
      <p:sp>
        <p:nvSpPr>
          <p:cNvPr id="32771"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2" name="Rectangle 1"/>
          <p:cNvSpPr/>
          <p:nvPr/>
        </p:nvSpPr>
        <p:spPr>
          <a:xfrm>
            <a:off x="-613719" y="1810464"/>
            <a:ext cx="10058400" cy="3939540"/>
          </a:xfrm>
          <a:prstGeom prst="rect">
            <a:avLst/>
          </a:prstGeom>
        </p:spPr>
        <p:txBody>
          <a:bodyPr wrap="square">
            <a:spAutoFit/>
          </a:bodyPr>
          <a:lstStyle/>
          <a:p>
            <a:pPr algn="ctr"/>
            <a:r>
              <a:rPr lang="en-US" sz="3600" b="1" i="1" dirty="0"/>
              <a:t>At last the march shall end;</a:t>
            </a:r>
            <a:br>
              <a:rPr lang="en-US" sz="3600" b="1" i="1" dirty="0"/>
            </a:br>
            <a:r>
              <a:rPr lang="en-US" sz="3600" b="1" i="1" dirty="0"/>
              <a:t>the wearied ones shall rest;</a:t>
            </a:r>
            <a:br>
              <a:rPr lang="en-US" sz="3600" b="1" i="1" dirty="0"/>
            </a:br>
            <a:r>
              <a:rPr lang="en-US" sz="3600" b="1" i="1" dirty="0"/>
              <a:t>the pilgrims find their home at last,</a:t>
            </a:r>
            <a:br>
              <a:rPr lang="en-US" sz="3600" b="1" i="1" dirty="0"/>
            </a:br>
            <a:r>
              <a:rPr lang="en-US" sz="3600" b="1" i="1" dirty="0"/>
              <a:t>Jerusalem the blest.</a:t>
            </a:r>
            <a:br>
              <a:rPr lang="en-US" sz="3600" b="1" i="1" dirty="0"/>
            </a:br>
            <a:r>
              <a:rPr lang="en-US" sz="3600" b="1" i="1" dirty="0"/>
              <a:t>Rejoice! Rejoice! </a:t>
            </a:r>
            <a:br>
              <a:rPr lang="en-US" sz="3600" b="1" i="1" dirty="0"/>
            </a:br>
            <a:r>
              <a:rPr lang="en-US" sz="3600" b="1" i="1" dirty="0"/>
              <a:t>Rejoice, give thanks, and sing!</a:t>
            </a:r>
            <a:br>
              <a:rPr lang="en-US" sz="3600" b="1" i="1" dirty="0">
                <a:effectLst>
                  <a:outerShdw blurRad="38100" dist="38100" dir="2700000" algn="tl">
                    <a:srgbClr val="000000">
                      <a:alpha val="43137"/>
                    </a:srgbClr>
                  </a:outerShdw>
                </a:effectLst>
              </a:rPr>
            </a:br>
            <a:endParaRPr lang="en-US" sz="3400"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05424797"/>
      </p:ext>
    </p:extLst>
  </p:cSld>
  <p:clrMapOvr>
    <a:masterClrMapping/>
  </p:clrMapOvr>
  <p:transition advClick="0"/>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1524000" y="609600"/>
            <a:ext cx="6019800" cy="1431925"/>
          </a:xfrm>
        </p:spPr>
        <p:txBody>
          <a:bodyPr/>
          <a:lstStyle/>
          <a:p>
            <a:r>
              <a:rPr lang="en-US" altLang="en-US" sz="3600" b="0" i="1" u="sng" dirty="0">
                <a:solidFill>
                  <a:srgbClr val="00FFFF"/>
                </a:solidFill>
                <a:cs typeface="Times New Roman" pitchFamily="18" charset="0"/>
              </a:rPr>
              <a:t>Responding Hymn</a:t>
            </a:r>
            <a:br>
              <a:rPr lang="en-US" altLang="en-US" sz="3600" b="0" i="1" u="sng" dirty="0">
                <a:solidFill>
                  <a:srgbClr val="FFFF00"/>
                </a:solidFill>
                <a:cs typeface="Times New Roman" pitchFamily="18" charset="0"/>
              </a:rPr>
            </a:br>
            <a:r>
              <a:rPr lang="en-US" altLang="en-US" sz="2800" b="0" i="1" dirty="0">
                <a:solidFill>
                  <a:srgbClr val="FFFF00"/>
                </a:solidFill>
              </a:rPr>
              <a:t># 804</a:t>
            </a:r>
            <a:r>
              <a:rPr lang="en-US" sz="2800" i="1" dirty="0">
                <a:effectLst/>
                <a:latin typeface="+mn-lt"/>
              </a:rPr>
              <a:t> </a:t>
            </a:r>
            <a:r>
              <a:rPr lang="en-US" sz="2800" i="1" dirty="0">
                <a:solidFill>
                  <a:srgbClr val="FFFF00"/>
                </a:solidFill>
                <a:effectLst>
                  <a:outerShdw blurRad="38100" dist="38100" dir="2700000" algn="tl">
                    <a:srgbClr val="000000">
                      <a:alpha val="43137"/>
                    </a:srgbClr>
                  </a:outerShdw>
                </a:effectLst>
                <a:latin typeface="+mn-lt"/>
              </a:rPr>
              <a:t>“Rejoice, Ye Pure in Heart”</a:t>
            </a:r>
            <a:endParaRPr lang="en-US" altLang="en-US" sz="2800" b="0" i="1" dirty="0">
              <a:solidFill>
                <a:srgbClr val="FFFF00"/>
              </a:solidFill>
              <a:latin typeface="+mn-lt"/>
            </a:endParaRPr>
          </a:p>
        </p:txBody>
      </p:sp>
      <p:sp>
        <p:nvSpPr>
          <p:cNvPr id="32771"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2" name="Rectangle 1"/>
          <p:cNvSpPr/>
          <p:nvPr/>
        </p:nvSpPr>
        <p:spPr>
          <a:xfrm>
            <a:off x="-613719" y="1810464"/>
            <a:ext cx="10058400" cy="3939540"/>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Then on, ye pure in heart!</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Rejoice, give thanks, and sing!</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Your festal banner wave on high,</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the cross of Christ your King. </a:t>
            </a:r>
            <a:br>
              <a:rPr lang="en-US" sz="3600" b="1" i="1" dirty="0">
                <a:effectLst>
                  <a:outerShdw blurRad="38100" dist="38100" dir="2700000" algn="tl">
                    <a:srgbClr val="000000">
                      <a:alpha val="43137"/>
                    </a:srgbClr>
                  </a:outerShdw>
                </a:effectLst>
              </a:rPr>
            </a:br>
            <a:r>
              <a:rPr lang="en-US" sz="3600" b="1" i="1" dirty="0"/>
              <a:t>Rejoice! Rejoice! </a:t>
            </a:r>
            <a:br>
              <a:rPr lang="en-US" sz="3600" b="1" i="1" dirty="0"/>
            </a:br>
            <a:r>
              <a:rPr lang="en-US" sz="3600" b="1" i="1" dirty="0"/>
              <a:t>Rejoice, give thanks, and sing!</a:t>
            </a:r>
            <a:br>
              <a:rPr lang="en-US" sz="3600" b="1" i="1" dirty="0">
                <a:effectLst>
                  <a:outerShdw blurRad="38100" dist="38100" dir="2700000" algn="tl">
                    <a:srgbClr val="000000">
                      <a:alpha val="43137"/>
                    </a:srgbClr>
                  </a:outerShdw>
                </a:effectLst>
              </a:rPr>
            </a:br>
            <a:endParaRPr lang="en-US" sz="3400"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07298498"/>
      </p:ext>
    </p:extLst>
  </p:cSld>
  <p:clrMapOvr>
    <a:masterClrMapping/>
  </p:clrMapOvr>
  <p:transition advClick="0"/>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
            <a:ext cx="9753600" cy="6858000"/>
          </a:xfrm>
          <a:prstGeom prst="rect">
            <a:avLst/>
          </a:prstGeom>
        </p:spPr>
      </p:pic>
      <p:sp>
        <p:nvSpPr>
          <p:cNvPr id="801794" name="Rectangle 2"/>
          <p:cNvSpPr>
            <a:spLocks noChangeArrowheads="1"/>
          </p:cNvSpPr>
          <p:nvPr/>
        </p:nvSpPr>
        <p:spPr bwMode="auto">
          <a:xfrm>
            <a:off x="2971800" y="1600200"/>
            <a:ext cx="6629400" cy="914400"/>
          </a:xfrm>
          <a:prstGeom prst="rect">
            <a:avLst/>
          </a:prstGeom>
          <a:noFill/>
          <a:ln>
            <a:noFill/>
          </a:ln>
          <a:effectLst/>
          <a:extLst/>
        </p:spPr>
        <p:txBody>
          <a:bodyPr anchor="ctr"/>
          <a:lstStyle>
            <a:lvl1pPr>
              <a:defRPr sz="4400" b="1">
                <a:solidFill>
                  <a:schemeClr val="tx2"/>
                </a:solidFill>
                <a:effectLst>
                  <a:outerShdw blurRad="38100" dist="38100" dir="2700000" algn="tl">
                    <a:srgbClr val="000000"/>
                  </a:outerShdw>
                </a:effectLst>
                <a:latin typeface="Arial Black" pitchFamily="34" charset="0"/>
                <a:cs typeface="Arial" charset="0"/>
              </a:defRPr>
            </a:lvl1pPr>
            <a:lvl2pPr>
              <a:defRPr sz="4400" b="1">
                <a:solidFill>
                  <a:schemeClr val="tx2"/>
                </a:solidFill>
                <a:effectLst>
                  <a:outerShdw blurRad="38100" dist="38100" dir="2700000" algn="tl">
                    <a:srgbClr val="000000"/>
                  </a:outerShdw>
                </a:effectLst>
                <a:latin typeface="Arial Black" pitchFamily="34" charset="0"/>
                <a:cs typeface="Arial" charset="0"/>
              </a:defRPr>
            </a:lvl2pPr>
            <a:lvl3pPr>
              <a:defRPr sz="4400" b="1">
                <a:solidFill>
                  <a:schemeClr val="tx2"/>
                </a:solidFill>
                <a:effectLst>
                  <a:outerShdw blurRad="38100" dist="38100" dir="2700000" algn="tl">
                    <a:srgbClr val="000000"/>
                  </a:outerShdw>
                </a:effectLst>
                <a:latin typeface="Arial Black" pitchFamily="34" charset="0"/>
                <a:cs typeface="Arial" charset="0"/>
              </a:defRPr>
            </a:lvl3pPr>
            <a:lvl4pPr>
              <a:defRPr sz="4400" b="1">
                <a:solidFill>
                  <a:schemeClr val="tx2"/>
                </a:solidFill>
                <a:effectLst>
                  <a:outerShdw blurRad="38100" dist="38100" dir="2700000" algn="tl">
                    <a:srgbClr val="000000"/>
                  </a:outerShdw>
                </a:effectLst>
                <a:latin typeface="Arial Black" pitchFamily="34" charset="0"/>
                <a:cs typeface="Arial" charset="0"/>
              </a:defRPr>
            </a:lvl4pPr>
            <a:lvl5pPr>
              <a:defRPr sz="4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200" i="1" u="sng" dirty="0">
                <a:solidFill>
                  <a:srgbClr val="00FFFF"/>
                </a:solidFill>
                <a:effectLst>
                  <a:outerShdw blurRad="38100" dist="38100" dir="2700000" algn="tl">
                    <a:srgbClr val="000000">
                      <a:alpha val="43137"/>
                    </a:srgbClr>
                  </a:outerShdw>
                </a:effectLst>
                <a:cs typeface="Times New Roman" pitchFamily="18" charset="0"/>
              </a:rPr>
              <a:t>Responding to the WORD</a:t>
            </a:r>
          </a:p>
          <a:p>
            <a:r>
              <a:rPr lang="en-US" altLang="en-US" sz="3200" i="1" dirty="0">
                <a:solidFill>
                  <a:srgbClr val="000000"/>
                </a:solidFill>
                <a:effectLst>
                  <a:outerShdw blurRad="38100" dist="38100" dir="2700000" algn="tl">
                    <a:srgbClr val="000000">
                      <a:alpha val="43137"/>
                    </a:srgbClr>
                  </a:outerShdw>
                </a:effectLst>
                <a:latin typeface="+mn-lt"/>
                <a:cs typeface="Times New Roman" pitchFamily="18" charset="0"/>
              </a:rPr>
              <a:t>Minutes of Mission</a:t>
            </a:r>
            <a:endParaRPr lang="en-US" altLang="en-US" sz="2800" i="1" dirty="0">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0355324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4572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Announcements &amp; </a:t>
            </a:r>
          </a:p>
          <a:p>
            <a:r>
              <a:rPr lang="en-US" altLang="en-US" sz="3200" b="0" i="1" dirty="0"/>
              <a:t>Sharing of Joys and Concerns</a:t>
            </a:r>
          </a:p>
        </p:txBody>
      </p:sp>
      <p:sp>
        <p:nvSpPr>
          <p:cNvPr id="3" name="Rectangle 2"/>
          <p:cNvSpPr/>
          <p:nvPr/>
        </p:nvSpPr>
        <p:spPr>
          <a:xfrm>
            <a:off x="148281" y="2057400"/>
            <a:ext cx="8991600" cy="4154984"/>
          </a:xfrm>
          <a:prstGeom prst="rect">
            <a:avLst/>
          </a:prstGeom>
        </p:spPr>
        <p:txBody>
          <a:bodyPr wrap="square">
            <a:spAutoFit/>
          </a:bodyPr>
          <a:lstStyle/>
          <a:p>
            <a:pPr marL="342900" lvl="0" indent="-342900">
              <a:buFont typeface="Arial" panose="020B0604020202020204" pitchFamily="34" charset="0"/>
              <a:buChar char="•"/>
            </a:pPr>
            <a:r>
              <a:rPr lang="en-US" sz="2400" i="1" dirty="0">
                <a:effectLst>
                  <a:outerShdw blurRad="38100" dist="38100" dir="2700000" algn="tl">
                    <a:srgbClr val="000000">
                      <a:alpha val="43137"/>
                    </a:srgbClr>
                  </a:outerShdw>
                </a:effectLst>
              </a:rPr>
              <a:t>The afternoon </a:t>
            </a:r>
            <a:r>
              <a:rPr lang="en-US" sz="2400" b="1" i="1" dirty="0">
                <a:solidFill>
                  <a:srgbClr val="4AE8E8"/>
                </a:solidFill>
                <a:effectLst>
                  <a:outerShdw blurRad="38100" dist="38100" dir="2700000" algn="tl">
                    <a:srgbClr val="000000">
                      <a:alpha val="43137"/>
                    </a:srgbClr>
                  </a:outerShdw>
                </a:effectLst>
              </a:rPr>
              <a:t>Bible Study Group</a:t>
            </a:r>
            <a:r>
              <a:rPr lang="en-US" sz="2400" i="1" dirty="0">
                <a:solidFill>
                  <a:srgbClr val="4AE8E8"/>
                </a:solidFill>
                <a:effectLst>
                  <a:outerShdw blurRad="38100" dist="38100" dir="2700000" algn="tl">
                    <a:srgbClr val="000000">
                      <a:alpha val="43137"/>
                    </a:srgbClr>
                  </a:outerShdw>
                </a:effectLst>
              </a:rPr>
              <a:t> </a:t>
            </a:r>
            <a:r>
              <a:rPr lang="en-US" sz="2400" i="1" dirty="0">
                <a:effectLst>
                  <a:outerShdw blurRad="38100" dist="38100" dir="2700000" algn="tl">
                    <a:srgbClr val="000000">
                      <a:alpha val="43137"/>
                    </a:srgbClr>
                  </a:outerShdw>
                </a:effectLst>
              </a:rPr>
              <a:t>will continue today downstairs at </a:t>
            </a:r>
            <a:r>
              <a:rPr lang="en-US" sz="2400" b="1" i="1" dirty="0">
                <a:solidFill>
                  <a:srgbClr val="4AE8E8"/>
                </a:solidFill>
                <a:effectLst>
                  <a:outerShdw blurRad="38100" dist="38100" dir="2700000" algn="tl">
                    <a:srgbClr val="000000">
                      <a:alpha val="43137"/>
                    </a:srgbClr>
                  </a:outerShdw>
                </a:effectLst>
              </a:rPr>
              <a:t>12:30pm</a:t>
            </a:r>
            <a:r>
              <a:rPr lang="en-US" sz="2400" i="1" dirty="0">
                <a:effectLst>
                  <a:outerShdw blurRad="38100" dist="38100" dir="2700000" algn="tl">
                    <a:srgbClr val="000000">
                      <a:alpha val="43137"/>
                    </a:srgbClr>
                  </a:outerShdw>
                </a:effectLst>
              </a:rPr>
              <a:t>. We are continuing the series with </a:t>
            </a:r>
            <a:r>
              <a:rPr lang="en-US" sz="2400" b="1" i="1" dirty="0">
                <a:solidFill>
                  <a:srgbClr val="FFFF00"/>
                </a:solidFill>
                <a:effectLst>
                  <a:outerShdw blurRad="38100" dist="38100" dir="2700000" algn="tl">
                    <a:srgbClr val="000000">
                      <a:alpha val="43137"/>
                    </a:srgbClr>
                  </a:outerShdw>
                </a:effectLst>
              </a:rPr>
              <a:t>365 Days Daily Devotional </a:t>
            </a:r>
            <a:r>
              <a:rPr lang="en-US" sz="2400" i="1" dirty="0">
                <a:effectLst>
                  <a:outerShdw blurRad="38100" dist="38100" dir="2700000" algn="tl">
                    <a:srgbClr val="000000">
                      <a:alpha val="43137"/>
                    </a:srgbClr>
                  </a:outerShdw>
                </a:effectLst>
              </a:rPr>
              <a:t>written by John Calvin, in commemoration of the 500</a:t>
            </a:r>
            <a:r>
              <a:rPr lang="en-US" sz="2400" i="1" baseline="30000" dirty="0">
                <a:effectLst>
                  <a:outerShdw blurRad="38100" dist="38100" dir="2700000" algn="tl">
                    <a:srgbClr val="000000">
                      <a:alpha val="43137"/>
                    </a:srgbClr>
                  </a:outerShdw>
                </a:effectLst>
              </a:rPr>
              <a:t>th</a:t>
            </a:r>
            <a:r>
              <a:rPr lang="en-US" sz="2400" i="1" dirty="0">
                <a:effectLst>
                  <a:outerShdw blurRad="38100" dist="38100" dir="2700000" algn="tl">
                    <a:srgbClr val="000000">
                      <a:alpha val="43137"/>
                    </a:srgbClr>
                  </a:outerShdw>
                </a:effectLst>
              </a:rPr>
              <a:t> Anniversary of the Protestant Reformation.  All are welcomed.  </a:t>
            </a:r>
          </a:p>
          <a:p>
            <a:r>
              <a:rPr lang="en-US" sz="2400" b="1" i="1" dirty="0">
                <a:effectLst>
                  <a:outerShdw blurRad="38100" dist="38100" dir="2700000" algn="tl">
                    <a:srgbClr val="000000">
                      <a:alpha val="43137"/>
                    </a:srgbClr>
                  </a:outerShdw>
                </a:effectLst>
              </a:rPr>
              <a:t> </a:t>
            </a:r>
            <a:r>
              <a:rPr lang="en-US" sz="2400" i="1" dirty="0">
                <a:effectLst>
                  <a:outerShdw blurRad="38100" dist="38100" dir="2700000" algn="tl">
                    <a:srgbClr val="000000">
                      <a:alpha val="43137"/>
                    </a:srgbClr>
                  </a:outerShdw>
                </a:effectLst>
              </a:rPr>
              <a:t> </a:t>
            </a:r>
          </a:p>
          <a:p>
            <a:pPr marL="342900" lvl="0" indent="-342900">
              <a:buFont typeface="Arial" panose="020B0604020202020204" pitchFamily="34" charset="0"/>
              <a:buChar char="•"/>
            </a:pPr>
            <a:r>
              <a:rPr lang="en-US" sz="2400" i="1" dirty="0">
                <a:effectLst>
                  <a:outerShdw blurRad="38100" dist="38100" dir="2700000" algn="tl">
                    <a:srgbClr val="000000">
                      <a:alpha val="43137"/>
                    </a:srgbClr>
                  </a:outerShdw>
                </a:effectLst>
              </a:rPr>
              <a:t>The </a:t>
            </a:r>
            <a:r>
              <a:rPr lang="en-US" sz="2400" b="1" i="1" dirty="0">
                <a:solidFill>
                  <a:srgbClr val="00FFFF"/>
                </a:solidFill>
                <a:effectLst>
                  <a:outerShdw blurRad="38100" dist="38100" dir="2700000" algn="tl">
                    <a:srgbClr val="000000">
                      <a:alpha val="43137"/>
                    </a:srgbClr>
                  </a:outerShdw>
                </a:effectLst>
              </a:rPr>
              <a:t>Women's Group</a:t>
            </a:r>
            <a:r>
              <a:rPr lang="en-US" sz="2400" i="1" dirty="0">
                <a:solidFill>
                  <a:srgbClr val="00FFFF"/>
                </a:solidFill>
                <a:effectLst>
                  <a:outerShdw blurRad="38100" dist="38100" dir="2700000" algn="tl">
                    <a:srgbClr val="000000">
                      <a:alpha val="43137"/>
                    </a:srgbClr>
                  </a:outerShdw>
                </a:effectLst>
              </a:rPr>
              <a:t> </a:t>
            </a:r>
            <a:r>
              <a:rPr lang="en-US" sz="2400" i="1" dirty="0">
                <a:effectLst>
                  <a:outerShdw blurRad="38100" dist="38100" dir="2700000" algn="tl">
                    <a:srgbClr val="000000">
                      <a:alpha val="43137"/>
                    </a:srgbClr>
                  </a:outerShdw>
                </a:effectLst>
              </a:rPr>
              <a:t>will NOT be meeting this week, but will resume next week over at the Manse (2048 E 14th Street) every </a:t>
            </a:r>
            <a:r>
              <a:rPr lang="en-US" sz="2400" b="1" i="1" dirty="0">
                <a:solidFill>
                  <a:srgbClr val="00FFFF"/>
                </a:solidFill>
                <a:effectLst>
                  <a:outerShdw blurRad="38100" dist="38100" dir="2700000" algn="tl">
                    <a:srgbClr val="000000">
                      <a:alpha val="43137"/>
                    </a:srgbClr>
                  </a:outerShdw>
                </a:effectLst>
              </a:rPr>
              <a:t>Wednesday evening @ 7:30pm</a:t>
            </a:r>
            <a:r>
              <a:rPr lang="en-US" sz="2400" i="1" dirty="0">
                <a:solidFill>
                  <a:srgbClr val="00FFFF"/>
                </a:solidFill>
                <a:effectLst>
                  <a:outerShdw blurRad="38100" dist="38100" dir="2700000" algn="tl">
                    <a:srgbClr val="000000">
                      <a:alpha val="43137"/>
                    </a:srgbClr>
                  </a:outerShdw>
                </a:effectLst>
              </a:rPr>
              <a:t>.</a:t>
            </a:r>
            <a:r>
              <a:rPr lang="en-US" sz="2400" i="1" dirty="0">
                <a:effectLst>
                  <a:outerShdw blurRad="38100" dist="38100" dir="2700000" algn="tl">
                    <a:srgbClr val="000000">
                      <a:alpha val="43137"/>
                    </a:srgbClr>
                  </a:outerShdw>
                </a:effectLst>
              </a:rPr>
              <a:t>  They are currently studying the book of Mark.  For more information, please contact </a:t>
            </a:r>
            <a:r>
              <a:rPr lang="en-US" sz="2400" i="1" dirty="0">
                <a:solidFill>
                  <a:srgbClr val="00FFFF"/>
                </a:solidFill>
                <a:effectLst>
                  <a:outerShdw blurRad="38100" dist="38100" dir="2700000" algn="tl">
                    <a:srgbClr val="000000">
                      <a:alpha val="43137"/>
                    </a:srgbClr>
                  </a:outerShdw>
                </a:effectLst>
              </a:rPr>
              <a:t>Margaret </a:t>
            </a:r>
            <a:r>
              <a:rPr lang="en-US" sz="2400" i="1" dirty="0" err="1">
                <a:solidFill>
                  <a:srgbClr val="00FFFF"/>
                </a:solidFill>
                <a:effectLst>
                  <a:outerShdw blurRad="38100" dist="38100" dir="2700000" algn="tl">
                    <a:srgbClr val="000000">
                      <a:alpha val="43137"/>
                    </a:srgbClr>
                  </a:outerShdw>
                </a:effectLst>
              </a:rPr>
              <a:t>Lesman</a:t>
            </a:r>
            <a:r>
              <a:rPr lang="en-US" sz="2400" i="1" dirty="0">
                <a:solidFill>
                  <a:srgbClr val="00FFFF"/>
                </a:solidFill>
                <a:effectLst>
                  <a:outerShdw blurRad="38100" dist="38100" dir="2700000" algn="tl">
                    <a:srgbClr val="000000">
                      <a:alpha val="43137"/>
                    </a:srgbClr>
                  </a:outerShdw>
                </a:effectLst>
              </a:rPr>
              <a:t> </a:t>
            </a:r>
            <a:r>
              <a:rPr lang="en-US" sz="2400" i="1" dirty="0">
                <a:effectLst>
                  <a:outerShdw blurRad="38100" dist="38100" dir="2700000" algn="tl">
                    <a:srgbClr val="000000">
                      <a:alpha val="43137"/>
                    </a:srgbClr>
                  </a:outerShdw>
                </a:effectLst>
              </a:rPr>
              <a:t>or </a:t>
            </a:r>
            <a:r>
              <a:rPr lang="en-US" sz="2400" i="1" dirty="0">
                <a:solidFill>
                  <a:srgbClr val="00FFFF"/>
                </a:solidFill>
                <a:effectLst>
                  <a:outerShdw blurRad="38100" dist="38100" dir="2700000" algn="tl">
                    <a:srgbClr val="000000">
                      <a:alpha val="43137"/>
                    </a:srgbClr>
                  </a:outerShdw>
                </a:effectLst>
              </a:rPr>
              <a:t>Cara Chin</a:t>
            </a:r>
            <a:r>
              <a:rPr lang="en-US" sz="2400" i="1" dirty="0">
                <a:effectLst>
                  <a:outerShdw blurRad="38100" dist="38100" dir="2700000" algn="tl">
                    <a:srgbClr val="000000">
                      <a:alpha val="43137"/>
                    </a:srgbClr>
                  </a:outerShdw>
                </a:effectLst>
              </a:rPr>
              <a:t>.</a:t>
            </a:r>
            <a:endParaRPr lang="en-US" sz="2200" i="1" dirty="0"/>
          </a:p>
        </p:txBody>
      </p:sp>
    </p:spTree>
    <p:extLst>
      <p:ext uri="{BB962C8B-B14F-4D97-AF65-F5344CB8AC3E}">
        <p14:creationId xmlns:p14="http://schemas.microsoft.com/office/powerpoint/2010/main" val="4278220152"/>
      </p:ext>
    </p:extLst>
  </p:cSld>
  <p:clrMapOvr>
    <a:masterClrMapping/>
  </p:clrMapOvr>
  <p:transition advClick="0"/>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4572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Announcements &amp; </a:t>
            </a:r>
          </a:p>
          <a:p>
            <a:r>
              <a:rPr lang="en-US" altLang="en-US" sz="3200" b="0" i="1" dirty="0"/>
              <a:t>Sharing of Joys and Concerns</a:t>
            </a:r>
          </a:p>
        </p:txBody>
      </p:sp>
      <p:sp>
        <p:nvSpPr>
          <p:cNvPr id="3" name="Rectangle 2"/>
          <p:cNvSpPr/>
          <p:nvPr/>
        </p:nvSpPr>
        <p:spPr>
          <a:xfrm>
            <a:off x="152400" y="2211859"/>
            <a:ext cx="4419600" cy="2677656"/>
          </a:xfrm>
          <a:prstGeom prst="rect">
            <a:avLst/>
          </a:prstGeom>
        </p:spPr>
        <p:txBody>
          <a:bodyPr wrap="square">
            <a:spAutoFit/>
          </a:bodyPr>
          <a:lstStyle/>
          <a:p>
            <a:pPr marL="342900" lvl="0" indent="-342900">
              <a:buFont typeface="Arial" panose="020B0604020202020204" pitchFamily="34" charset="0"/>
              <a:buChar char="•"/>
            </a:pPr>
            <a:r>
              <a:rPr lang="en-US" sz="2800" b="1" i="1" dirty="0"/>
              <a:t>FREE </a:t>
            </a:r>
            <a:r>
              <a:rPr lang="en-US" sz="2800" b="1" i="1" dirty="0">
                <a:solidFill>
                  <a:srgbClr val="FFFF00"/>
                </a:solidFill>
              </a:rPr>
              <a:t>SAT Preparation Courses</a:t>
            </a:r>
            <a:r>
              <a:rPr lang="en-US" sz="2800" b="1" i="1" dirty="0"/>
              <a:t>, </a:t>
            </a:r>
            <a:r>
              <a:rPr lang="en-US" sz="2800" b="1" i="1" dirty="0">
                <a:solidFill>
                  <a:srgbClr val="FFFF00"/>
                </a:solidFill>
              </a:rPr>
              <a:t>5/30 - 6/2 </a:t>
            </a:r>
            <a:r>
              <a:rPr lang="en-US" sz="2800" i="1" dirty="0">
                <a:solidFill>
                  <a:srgbClr val="FFFF00"/>
                </a:solidFill>
              </a:rPr>
              <a:t> </a:t>
            </a:r>
            <a:r>
              <a:rPr lang="en-US" sz="2800" b="1" i="1" dirty="0">
                <a:solidFill>
                  <a:srgbClr val="FFFF00"/>
                </a:solidFill>
              </a:rPr>
              <a:t>4-7pm</a:t>
            </a:r>
            <a:r>
              <a:rPr lang="en-US" sz="2800" b="1" i="1" dirty="0"/>
              <a:t> </a:t>
            </a:r>
            <a:r>
              <a:rPr lang="en-US" sz="2800" i="1" dirty="0"/>
              <a:t>over at the Manse. Invite your neighbors/friends and their youths.   </a:t>
            </a:r>
            <a:endParaRPr lang="en-US" sz="2200" i="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2469361"/>
            <a:ext cx="5181600" cy="3886200"/>
          </a:xfrm>
          <a:prstGeom prst="rect">
            <a:avLst/>
          </a:prstGeom>
        </p:spPr>
      </p:pic>
    </p:spTree>
    <p:extLst>
      <p:ext uri="{BB962C8B-B14F-4D97-AF65-F5344CB8AC3E}">
        <p14:creationId xmlns:p14="http://schemas.microsoft.com/office/powerpoint/2010/main" val="4204315195"/>
      </p:ext>
    </p:extLst>
  </p:cSld>
  <p:clrMapOvr>
    <a:masterClrMapping/>
  </p:clrMapOvr>
  <p:transition advClick="0"/>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609600" y="388937"/>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Announcements &amp; </a:t>
            </a:r>
          </a:p>
          <a:p>
            <a:r>
              <a:rPr lang="en-US" altLang="en-US" sz="3200" b="0" i="1" dirty="0"/>
              <a:t>Sharing of Joys and Concerns</a:t>
            </a:r>
          </a:p>
        </p:txBody>
      </p:sp>
      <p:sp>
        <p:nvSpPr>
          <p:cNvPr id="3" name="Rectangle 2"/>
          <p:cNvSpPr/>
          <p:nvPr/>
        </p:nvSpPr>
        <p:spPr>
          <a:xfrm>
            <a:off x="152400" y="2743200"/>
            <a:ext cx="8839200" cy="2246769"/>
          </a:xfrm>
          <a:prstGeom prst="rect">
            <a:avLst/>
          </a:prstGeom>
        </p:spPr>
        <p:txBody>
          <a:bodyPr wrap="square">
            <a:spAutoFit/>
          </a:bodyPr>
          <a:lstStyle/>
          <a:p>
            <a:pPr marL="457200" lvl="0" indent="-457200">
              <a:buFont typeface="Arial" panose="020B0604020202020204" pitchFamily="34" charset="0"/>
              <a:buChar char="•"/>
            </a:pPr>
            <a:r>
              <a:rPr lang="en-US" sz="2800" b="1" i="1" dirty="0">
                <a:effectLst>
                  <a:outerShdw blurRad="38100" dist="38100" dir="2700000" algn="tl">
                    <a:srgbClr val="000000">
                      <a:alpha val="43137"/>
                    </a:srgbClr>
                  </a:outerShdw>
                </a:effectLst>
              </a:rPr>
              <a:t>Next </a:t>
            </a:r>
            <a:r>
              <a:rPr lang="en-US" sz="2800" b="1" i="1" dirty="0">
                <a:solidFill>
                  <a:srgbClr val="FFFF00"/>
                </a:solidFill>
                <a:effectLst>
                  <a:outerShdw blurRad="38100" dist="38100" dir="2700000" algn="tl">
                    <a:srgbClr val="000000">
                      <a:alpha val="43137"/>
                    </a:srgbClr>
                  </a:outerShdw>
                </a:effectLst>
              </a:rPr>
              <a:t>Sunday (6/4) </a:t>
            </a:r>
            <a:r>
              <a:rPr lang="en-US" sz="2800" b="1" i="1" dirty="0">
                <a:effectLst>
                  <a:outerShdw blurRad="38100" dist="38100" dir="2700000" algn="tl">
                    <a:srgbClr val="000000">
                      <a:alpha val="43137"/>
                    </a:srgbClr>
                  </a:outerShdw>
                </a:effectLst>
              </a:rPr>
              <a:t>is </a:t>
            </a:r>
            <a:r>
              <a:rPr lang="en-US" sz="2800" b="1" i="1" dirty="0">
                <a:solidFill>
                  <a:srgbClr val="FF0000"/>
                </a:solidFill>
                <a:effectLst>
                  <a:outerShdw blurRad="38100" dist="38100" dir="2700000" algn="tl">
                    <a:srgbClr val="000000">
                      <a:alpha val="43137"/>
                    </a:srgbClr>
                  </a:outerShdw>
                </a:effectLst>
              </a:rPr>
              <a:t>Pentecost Sunday</a:t>
            </a:r>
            <a:r>
              <a:rPr lang="en-US" sz="2800" b="1" i="1" dirty="0">
                <a:effectLst>
                  <a:outerShdw blurRad="38100" dist="38100" dir="2700000" algn="tl">
                    <a:srgbClr val="000000">
                      <a:alpha val="43137"/>
                    </a:srgbClr>
                  </a:outerShdw>
                </a:effectLst>
              </a:rPr>
              <a:t>. Wear the color </a:t>
            </a:r>
            <a:r>
              <a:rPr lang="en-US" sz="2800" b="1" i="1" dirty="0">
                <a:solidFill>
                  <a:srgbClr val="FF0000"/>
                </a:solidFill>
                <a:effectLst>
                  <a:outerShdw blurRad="38100" dist="38100" dir="2700000" algn="tl">
                    <a:srgbClr val="000000">
                      <a:alpha val="43137"/>
                    </a:srgbClr>
                  </a:outerShdw>
                </a:effectLst>
              </a:rPr>
              <a:t>Red</a:t>
            </a:r>
            <a:r>
              <a:rPr lang="en-US" sz="2800" b="1" i="1" dirty="0">
                <a:effectLst>
                  <a:outerShdw blurRad="38100" dist="38100" dir="2700000" algn="tl">
                    <a:srgbClr val="000000">
                      <a:alpha val="43137"/>
                    </a:srgbClr>
                  </a:outerShdw>
                </a:effectLst>
              </a:rPr>
              <a:t> to signify the arrival of the Holy Spirit.</a:t>
            </a:r>
          </a:p>
          <a:p>
            <a:r>
              <a:rPr lang="en-US" sz="2800" b="1" i="1" dirty="0">
                <a:effectLst>
                  <a:outerShdw blurRad="38100" dist="38100" dir="2700000" algn="tl">
                    <a:srgbClr val="000000">
                      <a:alpha val="43137"/>
                    </a:srgbClr>
                  </a:outerShdw>
                </a:effectLst>
              </a:rPr>
              <a:t> </a:t>
            </a:r>
          </a:p>
          <a:p>
            <a:pPr marL="457200" lvl="0" indent="-457200">
              <a:buFont typeface="Arial" panose="020B0604020202020204" pitchFamily="34" charset="0"/>
              <a:buChar char="•"/>
            </a:pPr>
            <a:r>
              <a:rPr lang="en-US" sz="2800" b="1" i="1" dirty="0">
                <a:effectLst>
                  <a:outerShdw blurRad="38100" dist="38100" dir="2700000" algn="tl">
                    <a:srgbClr val="000000">
                      <a:alpha val="43137"/>
                    </a:srgbClr>
                  </a:outerShdw>
                </a:effectLst>
              </a:rPr>
              <a:t>Next </a:t>
            </a:r>
            <a:r>
              <a:rPr lang="en-US" sz="2800" b="1" i="1" dirty="0">
                <a:solidFill>
                  <a:srgbClr val="FFFF00"/>
                </a:solidFill>
                <a:effectLst>
                  <a:outerShdw blurRad="38100" dist="38100" dir="2700000" algn="tl">
                    <a:srgbClr val="000000">
                      <a:alpha val="43137"/>
                    </a:srgbClr>
                  </a:outerShdw>
                </a:effectLst>
              </a:rPr>
              <a:t>Session </a:t>
            </a:r>
            <a:r>
              <a:rPr lang="en-US" sz="2800" b="1" i="1" dirty="0">
                <a:effectLst>
                  <a:outerShdw blurRad="38100" dist="38100" dir="2700000" algn="tl">
                    <a:srgbClr val="000000">
                      <a:alpha val="43137"/>
                    </a:srgbClr>
                  </a:outerShdw>
                </a:effectLst>
              </a:rPr>
              <a:t>meeting will be </a:t>
            </a:r>
            <a:r>
              <a:rPr lang="en-US" sz="2800" b="1" i="1" dirty="0">
                <a:solidFill>
                  <a:srgbClr val="FFFF00"/>
                </a:solidFill>
                <a:effectLst>
                  <a:outerShdw blurRad="38100" dist="38100" dir="2700000" algn="tl">
                    <a:srgbClr val="000000">
                      <a:alpha val="43137"/>
                    </a:srgbClr>
                  </a:outerShdw>
                </a:effectLst>
              </a:rPr>
              <a:t>Monday, 6/5 7pm.</a:t>
            </a:r>
          </a:p>
        </p:txBody>
      </p:sp>
    </p:spTree>
    <p:extLst>
      <p:ext uri="{BB962C8B-B14F-4D97-AF65-F5344CB8AC3E}">
        <p14:creationId xmlns:p14="http://schemas.microsoft.com/office/powerpoint/2010/main" val="4043806488"/>
      </p:ext>
    </p:extLst>
  </p:cSld>
  <p:clrMapOvr>
    <a:masterClrMapping/>
  </p:clrMapOvr>
  <p:transition advClick="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329351" cy="6858000"/>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4572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Announcements &amp; </a:t>
            </a:r>
          </a:p>
          <a:p>
            <a:r>
              <a:rPr lang="en-US" altLang="en-US" sz="3200" b="0" i="1" dirty="0"/>
              <a:t>Sharing of Joys and Concerns</a:t>
            </a:r>
          </a:p>
        </p:txBody>
      </p:sp>
      <p:sp>
        <p:nvSpPr>
          <p:cNvPr id="3" name="Rectangle 2"/>
          <p:cNvSpPr/>
          <p:nvPr/>
        </p:nvSpPr>
        <p:spPr>
          <a:xfrm>
            <a:off x="2514600" y="2362200"/>
            <a:ext cx="6814750" cy="5170646"/>
          </a:xfrm>
          <a:prstGeom prst="rect">
            <a:avLst/>
          </a:prstGeom>
        </p:spPr>
        <p:txBody>
          <a:bodyPr wrap="square">
            <a:spAutoFit/>
          </a:bodyPr>
          <a:lstStyle/>
          <a:p>
            <a:r>
              <a:rPr lang="en-US" sz="2800" b="1" i="1" dirty="0">
                <a:effectLst>
                  <a:outerShdw blurRad="38100" dist="38100" dir="2700000" algn="tl">
                    <a:srgbClr val="000000">
                      <a:alpha val="43137"/>
                    </a:srgbClr>
                  </a:outerShdw>
                </a:effectLst>
              </a:rPr>
              <a:t>Our music director – Brian Lam will be having a recital at </a:t>
            </a:r>
            <a:r>
              <a:rPr lang="en-US" sz="2800" b="1" i="1" dirty="0">
                <a:solidFill>
                  <a:schemeClr val="tx2">
                    <a:lumMod val="75000"/>
                  </a:schemeClr>
                </a:solidFill>
                <a:effectLst>
                  <a:outerShdw blurRad="38100" dist="38100" dir="2700000" algn="tl">
                    <a:srgbClr val="000000">
                      <a:alpha val="43137"/>
                    </a:srgbClr>
                  </a:outerShdw>
                </a:effectLst>
              </a:rPr>
              <a:t>Brooklyn College Recital Hall </a:t>
            </a:r>
            <a:r>
              <a:rPr lang="en-US" sz="2800" b="1" i="1" dirty="0">
                <a:effectLst>
                  <a:outerShdw blurRad="38100" dist="38100" dir="2700000" algn="tl">
                    <a:srgbClr val="000000">
                      <a:alpha val="43137"/>
                    </a:srgbClr>
                  </a:outerShdw>
                </a:effectLst>
              </a:rPr>
              <a:t>on </a:t>
            </a:r>
            <a:r>
              <a:rPr lang="en-US" sz="2800" b="1" i="1" dirty="0">
                <a:solidFill>
                  <a:schemeClr val="tx2">
                    <a:lumMod val="75000"/>
                  </a:schemeClr>
                </a:solidFill>
                <a:effectLst>
                  <a:outerShdw blurRad="38100" dist="38100" dir="2700000" algn="tl">
                    <a:srgbClr val="000000">
                      <a:alpha val="43137"/>
                    </a:srgbClr>
                  </a:outerShdw>
                </a:effectLst>
              </a:rPr>
              <a:t>6/11</a:t>
            </a:r>
            <a:r>
              <a:rPr lang="en-US" sz="2800" b="1" i="1" dirty="0">
                <a:effectLst>
                  <a:outerShdw blurRad="38100" dist="38100" dir="2700000" algn="tl">
                    <a:srgbClr val="000000">
                      <a:alpha val="43137"/>
                    </a:srgbClr>
                  </a:outerShdw>
                </a:effectLst>
              </a:rPr>
              <a:t> at </a:t>
            </a:r>
            <a:r>
              <a:rPr lang="en-US" sz="2800" b="1" i="1" dirty="0">
                <a:solidFill>
                  <a:schemeClr val="tx2">
                    <a:lumMod val="75000"/>
                  </a:schemeClr>
                </a:solidFill>
                <a:effectLst>
                  <a:outerShdw blurRad="38100" dist="38100" dir="2700000" algn="tl">
                    <a:srgbClr val="000000">
                      <a:alpha val="43137"/>
                    </a:srgbClr>
                  </a:outerShdw>
                </a:effectLst>
              </a:rPr>
              <a:t>5:30pm</a:t>
            </a:r>
            <a:r>
              <a:rPr lang="en-US" sz="2800" b="1" i="1" dirty="0">
                <a:effectLst>
                  <a:outerShdw blurRad="38100" dist="38100" dir="2700000" algn="tl">
                    <a:srgbClr val="000000">
                      <a:alpha val="43137"/>
                    </a:srgbClr>
                  </a:outerShdw>
                </a:effectLst>
              </a:rPr>
              <a:t> </a:t>
            </a:r>
          </a:p>
          <a:p>
            <a:pPr marL="342900" indent="-342900">
              <a:buFont typeface="Arial" panose="020B0604020202020204" pitchFamily="34" charset="0"/>
              <a:buChar char="•"/>
            </a:pPr>
            <a:endParaRPr lang="en-US" sz="2800" i="1" dirty="0"/>
          </a:p>
          <a:p>
            <a:endParaRPr lang="en-US" sz="2800" i="1" dirty="0"/>
          </a:p>
          <a:p>
            <a:endParaRPr lang="en-US" sz="2800" i="1" dirty="0"/>
          </a:p>
          <a:p>
            <a:r>
              <a:rPr lang="en-US" sz="2800" b="1" i="1" dirty="0">
                <a:effectLst>
                  <a:outerShdw blurRad="38100" dist="38100" dir="2700000" algn="tl">
                    <a:srgbClr val="000000">
                      <a:alpha val="43137"/>
                    </a:srgbClr>
                  </a:outerShdw>
                </a:effectLst>
              </a:rPr>
              <a:t>Special Ticket rate of </a:t>
            </a:r>
            <a:r>
              <a:rPr lang="en-US" sz="2800" b="1" i="1" u="sng" dirty="0">
                <a:effectLst>
                  <a:outerShdw blurRad="38100" dist="38100" dir="2700000" algn="tl">
                    <a:srgbClr val="000000">
                      <a:alpha val="43137"/>
                    </a:srgbClr>
                  </a:outerShdw>
                </a:effectLst>
                <a:hlinkClick r:id="rId3"/>
              </a:rPr>
              <a:t>$15</a:t>
            </a:r>
            <a:r>
              <a:rPr lang="en-US" sz="2800" b="1" i="1" dirty="0">
                <a:effectLst>
                  <a:outerShdw blurRad="38100" dist="38100" dir="2700000" algn="tl">
                    <a:srgbClr val="000000">
                      <a:alpha val="43137"/>
                    </a:srgbClr>
                  </a:outerShdw>
                </a:effectLst>
              </a:rPr>
              <a:t> for Church members only.  Please let me know by </a:t>
            </a:r>
            <a:r>
              <a:rPr lang="en-US" sz="2800" b="1" i="1" dirty="0">
                <a:solidFill>
                  <a:srgbClr val="FFFF00"/>
                </a:solidFill>
                <a:effectLst>
                  <a:outerShdw blurRad="38100" dist="38100" dir="2700000" algn="tl">
                    <a:srgbClr val="000000">
                      <a:alpha val="43137"/>
                    </a:srgbClr>
                  </a:outerShdw>
                </a:effectLst>
              </a:rPr>
              <a:t>next Sunday, 6/4</a:t>
            </a:r>
            <a:r>
              <a:rPr lang="en-US" sz="2800" b="1" i="1" dirty="0">
                <a:effectLst>
                  <a:outerShdw blurRad="38100" dist="38100" dir="2700000" algn="tl">
                    <a:srgbClr val="000000">
                      <a:alpha val="43137"/>
                    </a:srgbClr>
                  </a:outerShdw>
                </a:effectLst>
              </a:rPr>
              <a:t>. See Brian if you are interested.</a:t>
            </a:r>
          </a:p>
          <a:p>
            <a:pPr marL="342900" lvl="0" indent="-342900">
              <a:buFont typeface="Arial" panose="020B0604020202020204" pitchFamily="34" charset="0"/>
              <a:buChar char="•"/>
            </a:pPr>
            <a:endParaRPr lang="en-US" sz="2800" i="1" dirty="0"/>
          </a:p>
          <a:p>
            <a:pPr marL="342900" lvl="0" indent="-342900">
              <a:buFont typeface="Arial" panose="020B0604020202020204" pitchFamily="34" charset="0"/>
              <a:buChar char="•"/>
            </a:pPr>
            <a:endParaRPr lang="en-US" sz="2200" i="1" dirty="0"/>
          </a:p>
        </p:txBody>
      </p:sp>
    </p:spTree>
    <p:extLst>
      <p:ext uri="{BB962C8B-B14F-4D97-AF65-F5344CB8AC3E}">
        <p14:creationId xmlns:p14="http://schemas.microsoft.com/office/powerpoint/2010/main" val="4114942062"/>
      </p:ext>
    </p:extLst>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934200"/>
          </a:xfrm>
          <a:prstGeom prst="rect">
            <a:avLst/>
          </a:prstGeom>
        </p:spPr>
      </p:pic>
      <p:sp>
        <p:nvSpPr>
          <p:cNvPr id="20482" name="Rectangle 2"/>
          <p:cNvSpPr>
            <a:spLocks noGrp="1" noChangeArrowheads="1"/>
          </p:cNvSpPr>
          <p:nvPr>
            <p:ph type="ctrTitle"/>
          </p:nvPr>
        </p:nvSpPr>
        <p:spPr>
          <a:xfrm>
            <a:off x="609600" y="282575"/>
            <a:ext cx="8686800" cy="1431925"/>
          </a:xfrm>
        </p:spPr>
        <p:txBody>
          <a:bodyPr/>
          <a:lstStyle/>
          <a:p>
            <a:r>
              <a:rPr lang="en-US" altLang="en-US" sz="3600" b="0" i="1" u="sng" dirty="0">
                <a:solidFill>
                  <a:srgbClr val="FFFF00"/>
                </a:solidFill>
                <a:cs typeface="Times New Roman" pitchFamily="18" charset="0"/>
              </a:rPr>
              <a:t>Gathering Hymn</a:t>
            </a:r>
            <a:br>
              <a:rPr lang="en-US" altLang="en-US" sz="3600" b="0" i="1" dirty="0">
                <a:solidFill>
                  <a:srgbClr val="FFFF00"/>
                </a:solidFill>
                <a:cs typeface="Times New Roman" pitchFamily="18" charset="0"/>
              </a:rPr>
            </a:br>
            <a:r>
              <a:rPr lang="en-US" altLang="en-US" sz="2800" b="0" i="1" dirty="0">
                <a:solidFill>
                  <a:srgbClr val="FF0000"/>
                </a:solidFill>
                <a:effectLst>
                  <a:outerShdw blurRad="38100" dist="38100" dir="2700000" algn="tl">
                    <a:srgbClr val="000000">
                      <a:alpha val="43137"/>
                    </a:srgbClr>
                  </a:outerShdw>
                </a:effectLst>
              </a:rPr>
              <a:t>#41</a:t>
            </a:r>
            <a:r>
              <a:rPr lang="en-US" i="1" dirty="0">
                <a:solidFill>
                  <a:srgbClr val="FF0000"/>
                </a:solidFill>
                <a:effectLst>
                  <a:outerShdw blurRad="38100" dist="38100" dir="2700000" algn="tl">
                    <a:srgbClr val="000000">
                      <a:alpha val="43137"/>
                    </a:srgbClr>
                  </a:outerShdw>
                </a:effectLst>
              </a:rPr>
              <a:t> </a:t>
            </a:r>
            <a:r>
              <a:rPr lang="en-US" sz="2800"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 Worship the King, All Glorious Above”</a:t>
            </a:r>
            <a:endParaRPr lang="en-US" altLang="en-US" sz="2800" b="0" i="1" dirty="0">
              <a:solidFill>
                <a:srgbClr val="FF0000"/>
              </a:solidFill>
              <a:effectLst>
                <a:outerShdw blurRad="38100" dist="38100" dir="2700000" algn="tl">
                  <a:srgbClr val="000000">
                    <a:alpha val="43137"/>
                  </a:srgbClr>
                </a:outerShdw>
              </a:effectLst>
            </a:endParaRPr>
          </a:p>
        </p:txBody>
      </p:sp>
      <p:sp>
        <p:nvSpPr>
          <p:cNvPr id="3" name="Subtitle 2"/>
          <p:cNvSpPr>
            <a:spLocks noGrp="1"/>
          </p:cNvSpPr>
          <p:nvPr>
            <p:ph type="subTitle" sz="quarter" idx="1"/>
          </p:nvPr>
        </p:nvSpPr>
        <p:spPr>
          <a:xfrm>
            <a:off x="-152400" y="1714500"/>
            <a:ext cx="8915400" cy="1752600"/>
          </a:xfrm>
        </p:spPr>
        <p:txBody>
          <a:bodyPr/>
          <a:lstStyle/>
          <a:p>
            <a:pPr algn="r"/>
            <a:r>
              <a:rPr lang="en-US" sz="3600" b="1" i="1" dirty="0">
                <a:solidFill>
                  <a:srgbClr val="4AE8E8"/>
                </a:solidFill>
              </a:rPr>
              <a:t>O worship the King, </a:t>
            </a:r>
            <a:br>
              <a:rPr lang="en-US" sz="3600" b="1" i="1" dirty="0">
                <a:solidFill>
                  <a:srgbClr val="4AE8E8"/>
                </a:solidFill>
              </a:rPr>
            </a:br>
            <a:r>
              <a:rPr lang="en-US" sz="3600" b="1" i="1" dirty="0">
                <a:solidFill>
                  <a:srgbClr val="4AE8E8"/>
                </a:solidFill>
              </a:rPr>
              <a:t>all glorious above!</a:t>
            </a:r>
            <a:br>
              <a:rPr lang="en-US" sz="3600" b="1" i="1" dirty="0">
                <a:solidFill>
                  <a:srgbClr val="4AE8E8"/>
                </a:solidFill>
              </a:rPr>
            </a:br>
            <a:r>
              <a:rPr lang="en-US" sz="3600" b="1" i="1" dirty="0">
                <a:solidFill>
                  <a:srgbClr val="4AE8E8"/>
                </a:solidFill>
              </a:rPr>
              <a:t>O gratefully sing </a:t>
            </a:r>
            <a:br>
              <a:rPr lang="en-US" sz="3600" b="1" i="1" dirty="0">
                <a:solidFill>
                  <a:srgbClr val="4AE8E8"/>
                </a:solidFill>
              </a:rPr>
            </a:br>
            <a:r>
              <a:rPr lang="en-US" sz="3600" b="1" i="1" dirty="0">
                <a:solidFill>
                  <a:srgbClr val="4AE8E8"/>
                </a:solidFill>
              </a:rPr>
              <a:t>God's power and God’s love:</a:t>
            </a:r>
            <a:br>
              <a:rPr lang="en-US" sz="3600" b="1" i="1" dirty="0">
                <a:solidFill>
                  <a:srgbClr val="4AE8E8"/>
                </a:solidFill>
              </a:rPr>
            </a:br>
            <a:r>
              <a:rPr lang="en-US" sz="3600" b="1" i="1" dirty="0">
                <a:solidFill>
                  <a:srgbClr val="4AE8E8"/>
                </a:solidFill>
              </a:rPr>
              <a:t>our shield and defender, </a:t>
            </a:r>
            <a:br>
              <a:rPr lang="en-US" sz="3600" b="1" i="1" dirty="0">
                <a:solidFill>
                  <a:srgbClr val="4AE8E8"/>
                </a:solidFill>
              </a:rPr>
            </a:br>
            <a:r>
              <a:rPr lang="en-US" sz="3600" b="1" i="1" dirty="0">
                <a:solidFill>
                  <a:srgbClr val="4AE8E8"/>
                </a:solidFill>
              </a:rPr>
              <a:t>the Ancient of Days,</a:t>
            </a:r>
            <a:br>
              <a:rPr lang="en-US" sz="3600" b="1" i="1" dirty="0">
                <a:solidFill>
                  <a:srgbClr val="4AE8E8"/>
                </a:solidFill>
              </a:rPr>
            </a:br>
            <a:r>
              <a:rPr lang="en-US" sz="3600" b="1" i="1" dirty="0">
                <a:solidFill>
                  <a:srgbClr val="4AE8E8"/>
                </a:solidFill>
              </a:rPr>
              <a:t>pavilioned in splendor </a:t>
            </a:r>
            <a:br>
              <a:rPr lang="en-US" sz="3600" b="1" i="1" dirty="0">
                <a:solidFill>
                  <a:srgbClr val="4AE8E8"/>
                </a:solidFill>
              </a:rPr>
            </a:br>
            <a:r>
              <a:rPr lang="en-US" sz="3600" b="1" i="1" dirty="0">
                <a:solidFill>
                  <a:srgbClr val="4AE8E8"/>
                </a:solidFill>
              </a:rPr>
              <a:t>and girded with praise.</a:t>
            </a:r>
            <a:endParaRPr lang="en-US" sz="3600" b="1" i="1" dirty="0">
              <a:solidFill>
                <a:srgbClr val="4AE8E8"/>
              </a:solidFill>
              <a:effectLst/>
              <a:latin typeface="Arial" panose="020B0604020202020204" pitchFamily="34" charset="0"/>
              <a:cs typeface="Arial" panose="020B0604020202020204" pitchFamily="34" charset="0"/>
            </a:endParaRPr>
          </a:p>
        </p:txBody>
      </p:sp>
    </p:spTree>
  </p:cSld>
  <p:clrMapOvr>
    <a:masterClrMapping/>
  </p:clrMapOvr>
  <p:transition advClick="0"/>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04800" y="-37070"/>
            <a:ext cx="92964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2800" b="0" i="1" dirty="0"/>
              <a:t>Prayer of the People &amp; The Lord’s Prayer</a:t>
            </a:r>
          </a:p>
        </p:txBody>
      </p:sp>
      <p:sp>
        <p:nvSpPr>
          <p:cNvPr id="2" name="Rectangle 1"/>
          <p:cNvSpPr/>
          <p:nvPr/>
        </p:nvSpPr>
        <p:spPr>
          <a:xfrm>
            <a:off x="-152400" y="1524000"/>
            <a:ext cx="9372601" cy="5078313"/>
          </a:xfrm>
          <a:prstGeom prst="rect">
            <a:avLst/>
          </a:prstGeom>
        </p:spPr>
        <p:txBody>
          <a:bodyPr wrap="square">
            <a:spAutoFit/>
          </a:bodyPr>
          <a:lstStyle/>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Our Father, who art in heaven. </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2400" b="1" i="1" dirty="0" err="1">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Halloweth</a:t>
            </a: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be thy name.</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Thy Kingdom come; Thy will be done</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On earth as it is in heaven.</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Give us this day our daily bread.</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Forgive us our debts; as we forgive our debtors.</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Lead us not into temptations, but deliver us from evil.</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For Thine is the Kingdom, the Power, and the Glory forever. 			Amen.</a:t>
            </a:r>
            <a:endParaRPr lang="en-US" sz="2400" b="1" i="1" dirty="0">
              <a:solidFill>
                <a:srgbClr val="000000"/>
              </a:solidFill>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4061707143"/>
      </p:ext>
    </p:extLst>
  </p:cSld>
  <p:clrMapOvr>
    <a:masterClrMapping/>
  </p:clrMapOvr>
  <p:transition advClick="0"/>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38400"/>
            <a:ext cx="9372600" cy="5187027"/>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434546" y="286265"/>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Offering of our Gifts and our Lives</a:t>
            </a:r>
          </a:p>
          <a:p>
            <a:r>
              <a:rPr lang="en-US" altLang="en-US" sz="3000" b="0" i="1" dirty="0"/>
              <a:t>Musical Offering  </a:t>
            </a:r>
          </a:p>
        </p:txBody>
      </p:sp>
    </p:spTree>
    <p:extLst>
      <p:ext uri="{BB962C8B-B14F-4D97-AF65-F5344CB8AC3E}">
        <p14:creationId xmlns:p14="http://schemas.microsoft.com/office/powerpoint/2010/main" val="4269254007"/>
      </p:ext>
    </p:extLst>
  </p:cSld>
  <p:clrMapOvr>
    <a:masterClrMapping/>
  </p:clrMapOvr>
  <p:transition advClick="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057400"/>
            <a:ext cx="12143295" cy="8991600"/>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762000" y="388937"/>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Doxology and Offertory Prayer</a:t>
            </a:r>
          </a:p>
        </p:txBody>
      </p:sp>
    </p:spTree>
    <p:extLst>
      <p:ext uri="{BB962C8B-B14F-4D97-AF65-F5344CB8AC3E}">
        <p14:creationId xmlns:p14="http://schemas.microsoft.com/office/powerpoint/2010/main" val="41949104"/>
      </p:ext>
    </p:extLst>
  </p:cSld>
  <p:clrMapOvr>
    <a:masterClrMapping/>
  </p:clrMapOvr>
  <p:transition advClick="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
            <a:ext cx="10134600" cy="6934200"/>
          </a:xfrm>
          <a:prstGeom prst="rect">
            <a:avLst/>
          </a:prstGeom>
        </p:spPr>
      </p:pic>
      <p:sp>
        <p:nvSpPr>
          <p:cNvPr id="32770" name="Rectangle 2"/>
          <p:cNvSpPr>
            <a:spLocks noGrp="1" noChangeArrowheads="1"/>
          </p:cNvSpPr>
          <p:nvPr>
            <p:ph type="ctrTitle"/>
          </p:nvPr>
        </p:nvSpPr>
        <p:spPr>
          <a:xfrm>
            <a:off x="1524000" y="685800"/>
            <a:ext cx="6629400" cy="1431925"/>
          </a:xfrm>
        </p:spPr>
        <p:txBody>
          <a:bodyPr/>
          <a:lstStyle/>
          <a:p>
            <a:r>
              <a:rPr lang="en-US" altLang="en-US" sz="3600" b="0" i="1" u="sng" dirty="0">
                <a:solidFill>
                  <a:srgbClr val="00FFFF"/>
                </a:solidFill>
                <a:cs typeface="Times New Roman" pitchFamily="18" charset="0"/>
              </a:rPr>
              <a:t>Responding Hymn</a:t>
            </a:r>
            <a:br>
              <a:rPr lang="en-US" altLang="en-US" sz="3600" b="0" i="1" u="sng" dirty="0">
                <a:solidFill>
                  <a:srgbClr val="FFFF00"/>
                </a:solidFill>
                <a:cs typeface="Times New Roman" pitchFamily="18" charset="0"/>
              </a:rPr>
            </a:br>
            <a:r>
              <a:rPr lang="en-US" altLang="en-US" sz="2600" b="0" i="1" dirty="0">
                <a:solidFill>
                  <a:srgbClr val="FF3300"/>
                </a:solidFill>
                <a:effectLst>
                  <a:outerShdw blurRad="38100" dist="38100" dir="2700000" algn="tl">
                    <a:srgbClr val="000000">
                      <a:alpha val="43137"/>
                    </a:srgbClr>
                  </a:outerShdw>
                </a:effectLst>
              </a:rPr>
              <a:t># 291 “Spirit, Spirit of Gentleness”</a:t>
            </a:r>
          </a:p>
        </p:txBody>
      </p:sp>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sp>
        <p:nvSpPr>
          <p:cNvPr id="4" name="Rectangle 3"/>
          <p:cNvSpPr/>
          <p:nvPr/>
        </p:nvSpPr>
        <p:spPr>
          <a:xfrm>
            <a:off x="381000" y="1795076"/>
            <a:ext cx="8763000" cy="5432256"/>
          </a:xfrm>
          <a:prstGeom prst="rect">
            <a:avLst/>
          </a:prstGeom>
        </p:spPr>
        <p:txBody>
          <a:bodyPr wrap="square">
            <a:spAutoFit/>
          </a:bodyPr>
          <a:lstStyle/>
          <a:p>
            <a:pPr algn="ctr"/>
            <a:r>
              <a:rPr lang="en-US" sz="3800" b="1" i="1" dirty="0">
                <a:solidFill>
                  <a:srgbClr val="FFFF00"/>
                </a:solidFill>
                <a:effectLst>
                  <a:outerShdw blurRad="38100" dist="38100" dir="2700000" algn="tl">
                    <a:srgbClr val="000000">
                      <a:alpha val="43137"/>
                    </a:srgbClr>
                  </a:outerShdw>
                </a:effectLst>
              </a:rPr>
              <a:t>Spirit, spirit of gentleness,</a:t>
            </a:r>
            <a:br>
              <a:rPr lang="en-US" sz="3800" b="1" i="1" dirty="0">
                <a:solidFill>
                  <a:srgbClr val="FFFF00"/>
                </a:solidFill>
                <a:effectLst>
                  <a:outerShdw blurRad="38100" dist="38100" dir="2700000" algn="tl">
                    <a:srgbClr val="000000">
                      <a:alpha val="43137"/>
                    </a:srgbClr>
                  </a:outerShdw>
                </a:effectLst>
              </a:rPr>
            </a:br>
            <a:r>
              <a:rPr lang="en-US" sz="3800" b="1" i="1" dirty="0">
                <a:solidFill>
                  <a:srgbClr val="FFFF00"/>
                </a:solidFill>
                <a:effectLst>
                  <a:outerShdw blurRad="38100" dist="38100" dir="2700000" algn="tl">
                    <a:srgbClr val="000000">
                      <a:alpha val="43137"/>
                    </a:srgbClr>
                  </a:outerShdw>
                </a:effectLst>
              </a:rPr>
              <a:t>blow through the wilderness, </a:t>
            </a:r>
          </a:p>
          <a:p>
            <a:pPr algn="ctr"/>
            <a:r>
              <a:rPr lang="en-US" sz="3800" b="1" i="1" dirty="0">
                <a:solidFill>
                  <a:srgbClr val="FFFF00"/>
                </a:solidFill>
                <a:effectLst>
                  <a:outerShdw blurRad="38100" dist="38100" dir="2700000" algn="tl">
                    <a:srgbClr val="000000">
                      <a:alpha val="43137"/>
                    </a:srgbClr>
                  </a:outerShdw>
                </a:effectLst>
              </a:rPr>
              <a:t>calling and free.</a:t>
            </a:r>
            <a:br>
              <a:rPr lang="en-US" sz="3800" b="1" i="1" dirty="0">
                <a:solidFill>
                  <a:srgbClr val="FFFF00"/>
                </a:solidFill>
                <a:effectLst>
                  <a:outerShdw blurRad="38100" dist="38100" dir="2700000" algn="tl">
                    <a:srgbClr val="000000">
                      <a:alpha val="43137"/>
                    </a:srgbClr>
                  </a:outerShdw>
                </a:effectLst>
              </a:rPr>
            </a:br>
            <a:r>
              <a:rPr lang="en-US" sz="3800" b="1" i="1" dirty="0">
                <a:solidFill>
                  <a:srgbClr val="FFFF00"/>
                </a:solidFill>
                <a:effectLst>
                  <a:outerShdw blurRad="38100" dist="38100" dir="2700000" algn="tl">
                    <a:srgbClr val="000000">
                      <a:alpha val="43137"/>
                    </a:srgbClr>
                  </a:outerShdw>
                </a:effectLst>
              </a:rPr>
              <a:t>Spirit, spirit of restlessness,</a:t>
            </a:r>
            <a:br>
              <a:rPr lang="en-US" sz="3800" b="1" i="1" dirty="0">
                <a:solidFill>
                  <a:srgbClr val="FFFF00"/>
                </a:solidFill>
                <a:effectLst>
                  <a:outerShdw blurRad="38100" dist="38100" dir="2700000" algn="tl">
                    <a:srgbClr val="000000">
                      <a:alpha val="43137"/>
                    </a:srgbClr>
                  </a:outerShdw>
                </a:effectLst>
              </a:rPr>
            </a:br>
            <a:r>
              <a:rPr lang="en-US" sz="3800" b="1" i="1" dirty="0">
                <a:solidFill>
                  <a:srgbClr val="FFFF00"/>
                </a:solidFill>
                <a:effectLst>
                  <a:outerShdw blurRad="38100" dist="38100" dir="2700000" algn="tl">
                    <a:srgbClr val="000000">
                      <a:alpha val="43137"/>
                    </a:srgbClr>
                  </a:outerShdw>
                </a:effectLst>
              </a:rPr>
              <a:t>stir me from placidness, </a:t>
            </a:r>
          </a:p>
          <a:p>
            <a:pPr algn="ctr"/>
            <a:r>
              <a:rPr lang="en-US" sz="3800" b="1" i="1" dirty="0">
                <a:solidFill>
                  <a:srgbClr val="FFFF00"/>
                </a:solidFill>
                <a:effectLst>
                  <a:outerShdw blurRad="38100" dist="38100" dir="2700000" algn="tl">
                    <a:srgbClr val="000000">
                      <a:alpha val="43137"/>
                    </a:srgbClr>
                  </a:outerShdw>
                </a:effectLst>
              </a:rPr>
              <a:t>wind, wind on the sea.</a:t>
            </a:r>
            <a:br>
              <a:rPr lang="en-US" sz="3800" dirty="0">
                <a:effectLst>
                  <a:outerShdw blurRad="38100" dist="38100" dir="2700000" algn="tl">
                    <a:srgbClr val="000000">
                      <a:alpha val="43137"/>
                    </a:srgbClr>
                  </a:outerShdw>
                </a:effectLst>
              </a:rPr>
            </a:br>
            <a:br>
              <a:rPr lang="en-US" sz="3600" b="1" i="1" dirty="0">
                <a:effectLst>
                  <a:outerShdw blurRad="38100" dist="38100" dir="2700000" algn="tl">
                    <a:srgbClr val="000000">
                      <a:alpha val="43137"/>
                    </a:srgbClr>
                  </a:outerShdw>
                </a:effectLst>
              </a:rPr>
            </a:br>
            <a:br>
              <a:rPr lang="en-US" sz="3600" b="1" i="1" dirty="0">
                <a:solidFill>
                  <a:srgbClr val="FFFF00"/>
                </a:solidFill>
                <a:effectLst>
                  <a:outerShdw blurRad="38100" dist="38100" dir="2700000" algn="tl">
                    <a:srgbClr val="000000">
                      <a:alpha val="43137"/>
                    </a:srgbClr>
                  </a:outerShdw>
                </a:effectLst>
              </a:rPr>
            </a:br>
            <a:endParaRPr lang="en-US" sz="3500"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77486836"/>
      </p:ext>
    </p:extLst>
  </p:cSld>
  <p:clrMapOvr>
    <a:masterClrMapping/>
  </p:clrMapOvr>
  <p:transition advClick="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
            <a:ext cx="10134600" cy="6934200"/>
          </a:xfrm>
          <a:prstGeom prst="rect">
            <a:avLst/>
          </a:prstGeom>
        </p:spPr>
      </p:pic>
      <p:sp>
        <p:nvSpPr>
          <p:cNvPr id="32770" name="Rectangle 2"/>
          <p:cNvSpPr>
            <a:spLocks noGrp="1" noChangeArrowheads="1"/>
          </p:cNvSpPr>
          <p:nvPr>
            <p:ph type="ctrTitle"/>
          </p:nvPr>
        </p:nvSpPr>
        <p:spPr>
          <a:xfrm>
            <a:off x="1524000" y="685800"/>
            <a:ext cx="6629400" cy="1431925"/>
          </a:xfrm>
        </p:spPr>
        <p:txBody>
          <a:bodyPr/>
          <a:lstStyle/>
          <a:p>
            <a:r>
              <a:rPr lang="en-US" altLang="en-US" sz="3600" b="0" i="1" u="sng" dirty="0">
                <a:solidFill>
                  <a:srgbClr val="00FFFF"/>
                </a:solidFill>
                <a:cs typeface="Times New Roman" pitchFamily="18" charset="0"/>
              </a:rPr>
              <a:t>Responding Hymn</a:t>
            </a:r>
            <a:br>
              <a:rPr lang="en-US" altLang="en-US" sz="3600" b="0" i="1" u="sng" dirty="0">
                <a:solidFill>
                  <a:srgbClr val="FFFF00"/>
                </a:solidFill>
                <a:cs typeface="Times New Roman" pitchFamily="18" charset="0"/>
              </a:rPr>
            </a:br>
            <a:r>
              <a:rPr lang="en-US" altLang="en-US" sz="2600" b="0" i="1" dirty="0">
                <a:solidFill>
                  <a:srgbClr val="FF3300"/>
                </a:solidFill>
                <a:effectLst>
                  <a:outerShdw blurRad="38100" dist="38100" dir="2700000" algn="tl">
                    <a:srgbClr val="000000">
                      <a:alpha val="43137"/>
                    </a:srgbClr>
                  </a:outerShdw>
                </a:effectLst>
              </a:rPr>
              <a:t># 291 “Spirit, Spirit of Gentleness”</a:t>
            </a:r>
          </a:p>
        </p:txBody>
      </p:sp>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sp>
        <p:nvSpPr>
          <p:cNvPr id="4" name="Rectangle 3"/>
          <p:cNvSpPr/>
          <p:nvPr/>
        </p:nvSpPr>
        <p:spPr>
          <a:xfrm>
            <a:off x="381000" y="1795076"/>
            <a:ext cx="8763000" cy="6447919"/>
          </a:xfrm>
          <a:prstGeom prst="rect">
            <a:avLst/>
          </a:prstGeom>
        </p:spPr>
        <p:txBody>
          <a:bodyPr wrap="square">
            <a:spAutoFit/>
          </a:bodyPr>
          <a:lstStyle/>
          <a:p>
            <a:pPr algn="ctr"/>
            <a:r>
              <a:rPr lang="en-US" sz="3800" b="1" i="1" dirty="0">
                <a:solidFill>
                  <a:srgbClr val="FFFF00"/>
                </a:solidFill>
                <a:effectLst>
                  <a:outerShdw blurRad="38100" dist="38100" dir="2700000" algn="tl">
                    <a:srgbClr val="000000">
                      <a:alpha val="43137"/>
                    </a:srgbClr>
                  </a:outerShdw>
                </a:effectLst>
              </a:rPr>
              <a:t>You moved on the waters; </a:t>
            </a:r>
            <a:br>
              <a:rPr lang="en-US" sz="3800" b="1" i="1" dirty="0">
                <a:solidFill>
                  <a:srgbClr val="FFFF00"/>
                </a:solidFill>
                <a:effectLst>
                  <a:outerShdw blurRad="38100" dist="38100" dir="2700000" algn="tl">
                    <a:srgbClr val="000000">
                      <a:alpha val="43137"/>
                    </a:srgbClr>
                  </a:outerShdw>
                </a:effectLst>
              </a:rPr>
            </a:br>
            <a:r>
              <a:rPr lang="en-US" sz="3800" b="1" i="1" dirty="0">
                <a:solidFill>
                  <a:srgbClr val="FFFF00"/>
                </a:solidFill>
                <a:effectLst>
                  <a:outerShdw blurRad="38100" dist="38100" dir="2700000" algn="tl">
                    <a:srgbClr val="000000">
                      <a:alpha val="43137"/>
                    </a:srgbClr>
                  </a:outerShdw>
                </a:effectLst>
              </a:rPr>
              <a:t>you called to the deep;</a:t>
            </a:r>
            <a:br>
              <a:rPr lang="en-US" sz="3800" b="1" i="1" dirty="0">
                <a:solidFill>
                  <a:srgbClr val="FFFF00"/>
                </a:solidFill>
                <a:effectLst>
                  <a:outerShdw blurRad="38100" dist="38100" dir="2700000" algn="tl">
                    <a:srgbClr val="000000">
                      <a:alpha val="43137"/>
                    </a:srgbClr>
                  </a:outerShdw>
                </a:effectLst>
              </a:rPr>
            </a:br>
            <a:r>
              <a:rPr lang="en-US" sz="3800" b="1" i="1" dirty="0">
                <a:solidFill>
                  <a:srgbClr val="FFFF00"/>
                </a:solidFill>
                <a:effectLst>
                  <a:outerShdw blurRad="38100" dist="38100" dir="2700000" algn="tl">
                    <a:srgbClr val="000000">
                      <a:alpha val="43137"/>
                    </a:srgbClr>
                  </a:outerShdw>
                </a:effectLst>
              </a:rPr>
              <a:t>then you coaxed up the mountains </a:t>
            </a:r>
            <a:br>
              <a:rPr lang="en-US" sz="3800" b="1" i="1" dirty="0">
                <a:solidFill>
                  <a:srgbClr val="FFFF00"/>
                </a:solidFill>
                <a:effectLst>
                  <a:outerShdw blurRad="38100" dist="38100" dir="2700000" algn="tl">
                    <a:srgbClr val="000000">
                      <a:alpha val="43137"/>
                    </a:srgbClr>
                  </a:outerShdw>
                </a:effectLst>
              </a:rPr>
            </a:br>
            <a:r>
              <a:rPr lang="en-US" sz="3800" b="1" i="1" dirty="0">
                <a:solidFill>
                  <a:srgbClr val="FFFF00"/>
                </a:solidFill>
                <a:effectLst>
                  <a:outerShdw blurRad="38100" dist="38100" dir="2700000" algn="tl">
                    <a:srgbClr val="000000">
                      <a:alpha val="43137"/>
                    </a:srgbClr>
                  </a:outerShdw>
                </a:effectLst>
              </a:rPr>
              <a:t>from the valleys of sleep;</a:t>
            </a:r>
            <a:br>
              <a:rPr lang="en-US" sz="3800" b="1" i="1" dirty="0">
                <a:solidFill>
                  <a:srgbClr val="FFFF00"/>
                </a:solidFill>
                <a:effectLst>
                  <a:outerShdw blurRad="38100" dist="38100" dir="2700000" algn="tl">
                    <a:srgbClr val="000000">
                      <a:alpha val="43137"/>
                    </a:srgbClr>
                  </a:outerShdw>
                </a:effectLst>
              </a:rPr>
            </a:br>
            <a:r>
              <a:rPr lang="en-US" sz="3800" b="1" i="1" dirty="0">
                <a:solidFill>
                  <a:srgbClr val="FFFF00"/>
                </a:solidFill>
                <a:effectLst>
                  <a:outerShdw blurRad="38100" dist="38100" dir="2700000" algn="tl">
                    <a:srgbClr val="000000">
                      <a:alpha val="43137"/>
                    </a:srgbClr>
                  </a:outerShdw>
                </a:effectLst>
              </a:rPr>
              <a:t>and over the eons</a:t>
            </a:r>
            <a:br>
              <a:rPr lang="en-US" sz="3800" b="1" i="1" dirty="0">
                <a:solidFill>
                  <a:srgbClr val="FFFF00"/>
                </a:solidFill>
                <a:effectLst>
                  <a:outerShdw blurRad="38100" dist="38100" dir="2700000" algn="tl">
                    <a:srgbClr val="000000">
                      <a:alpha val="43137"/>
                    </a:srgbClr>
                  </a:outerShdw>
                </a:effectLst>
              </a:rPr>
            </a:br>
            <a:r>
              <a:rPr lang="en-US" sz="3800" b="1" i="1" dirty="0">
                <a:solidFill>
                  <a:srgbClr val="FFFF00"/>
                </a:solidFill>
                <a:effectLst>
                  <a:outerShdw blurRad="38100" dist="38100" dir="2700000" algn="tl">
                    <a:srgbClr val="000000">
                      <a:alpha val="43137"/>
                    </a:srgbClr>
                  </a:outerShdw>
                </a:effectLst>
              </a:rPr>
              <a:t>you called to each thing,</a:t>
            </a:r>
            <a:br>
              <a:rPr lang="en-US" sz="3800" b="1" i="1" dirty="0">
                <a:solidFill>
                  <a:srgbClr val="FFFF00"/>
                </a:solidFill>
                <a:effectLst>
                  <a:outerShdw blurRad="38100" dist="38100" dir="2700000" algn="tl">
                    <a:srgbClr val="000000">
                      <a:alpha val="43137"/>
                    </a:srgbClr>
                  </a:outerShdw>
                </a:effectLst>
              </a:rPr>
            </a:br>
            <a:r>
              <a:rPr lang="en-US" sz="3800" b="1" i="1" dirty="0">
                <a:solidFill>
                  <a:srgbClr val="FFFF00"/>
                </a:solidFill>
                <a:effectLst>
                  <a:outerShdw blurRad="38100" dist="38100" dir="2700000" algn="tl">
                    <a:srgbClr val="000000">
                      <a:alpha val="43137"/>
                    </a:srgbClr>
                  </a:outerShdw>
                </a:effectLst>
              </a:rPr>
              <a:t>"Awake from your slumbers</a:t>
            </a:r>
            <a:br>
              <a:rPr lang="en-US" sz="3800" b="1" i="1" dirty="0">
                <a:solidFill>
                  <a:srgbClr val="FFFF00"/>
                </a:solidFill>
                <a:effectLst>
                  <a:outerShdw blurRad="38100" dist="38100" dir="2700000" algn="tl">
                    <a:srgbClr val="000000">
                      <a:alpha val="43137"/>
                    </a:srgbClr>
                  </a:outerShdw>
                </a:effectLst>
              </a:rPr>
            </a:br>
            <a:r>
              <a:rPr lang="en-US" sz="3800" b="1" i="1" dirty="0">
                <a:solidFill>
                  <a:srgbClr val="FFFF00"/>
                </a:solidFill>
                <a:effectLst>
                  <a:outerShdw blurRad="38100" dist="38100" dir="2700000" algn="tl">
                    <a:srgbClr val="000000">
                      <a:alpha val="43137"/>
                    </a:srgbClr>
                  </a:outerShdw>
                </a:effectLst>
              </a:rPr>
              <a:t>and rise on your wings."</a:t>
            </a:r>
            <a:br>
              <a:rPr lang="en-US" sz="3800" b="1" i="1" dirty="0">
                <a:solidFill>
                  <a:srgbClr val="FFFF00"/>
                </a:solidFill>
                <a:effectLst>
                  <a:outerShdw blurRad="38100" dist="38100" dir="2700000" algn="tl">
                    <a:srgbClr val="000000">
                      <a:alpha val="43137"/>
                    </a:srgbClr>
                  </a:outerShdw>
                </a:effectLst>
              </a:rPr>
            </a:br>
            <a:br>
              <a:rPr lang="en-US" sz="3800" b="1" i="1" dirty="0">
                <a:solidFill>
                  <a:srgbClr val="FFFF00"/>
                </a:solidFill>
                <a:effectLst>
                  <a:outerShdw blurRad="38100" dist="38100" dir="2700000" algn="tl">
                    <a:srgbClr val="000000">
                      <a:alpha val="43137"/>
                    </a:srgbClr>
                  </a:outerShdw>
                </a:effectLst>
              </a:rPr>
            </a:br>
            <a:br>
              <a:rPr lang="en-US" sz="3600" b="1" i="1" dirty="0">
                <a:solidFill>
                  <a:srgbClr val="FFFF00"/>
                </a:solidFill>
                <a:effectLst>
                  <a:outerShdw blurRad="38100" dist="38100" dir="2700000" algn="tl">
                    <a:srgbClr val="000000">
                      <a:alpha val="43137"/>
                    </a:srgbClr>
                  </a:outerShdw>
                </a:effectLst>
              </a:rPr>
            </a:br>
            <a:endParaRPr lang="en-US" sz="3500"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04914704"/>
      </p:ext>
    </p:extLst>
  </p:cSld>
  <p:clrMapOvr>
    <a:masterClrMapping/>
  </p:clrMapOvr>
  <p:transition advClick="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
            <a:ext cx="10134600" cy="6934200"/>
          </a:xfrm>
          <a:prstGeom prst="rect">
            <a:avLst/>
          </a:prstGeom>
        </p:spPr>
      </p:pic>
      <p:sp>
        <p:nvSpPr>
          <p:cNvPr id="32770" name="Rectangle 2"/>
          <p:cNvSpPr>
            <a:spLocks noGrp="1" noChangeArrowheads="1"/>
          </p:cNvSpPr>
          <p:nvPr>
            <p:ph type="ctrTitle"/>
          </p:nvPr>
        </p:nvSpPr>
        <p:spPr>
          <a:xfrm>
            <a:off x="1524000" y="685800"/>
            <a:ext cx="6629400" cy="1431925"/>
          </a:xfrm>
        </p:spPr>
        <p:txBody>
          <a:bodyPr/>
          <a:lstStyle/>
          <a:p>
            <a:r>
              <a:rPr lang="en-US" altLang="en-US" sz="3600" b="0" i="1" u="sng" dirty="0">
                <a:solidFill>
                  <a:srgbClr val="00FFFF"/>
                </a:solidFill>
                <a:cs typeface="Times New Roman" pitchFamily="18" charset="0"/>
              </a:rPr>
              <a:t>Responding Hymn</a:t>
            </a:r>
            <a:br>
              <a:rPr lang="en-US" altLang="en-US" sz="3600" b="0" i="1" u="sng" dirty="0">
                <a:solidFill>
                  <a:srgbClr val="FFFF00"/>
                </a:solidFill>
                <a:cs typeface="Times New Roman" pitchFamily="18" charset="0"/>
              </a:rPr>
            </a:br>
            <a:r>
              <a:rPr lang="en-US" altLang="en-US" sz="2600" b="0" i="1" dirty="0">
                <a:solidFill>
                  <a:srgbClr val="FF3300"/>
                </a:solidFill>
                <a:effectLst>
                  <a:outerShdw blurRad="38100" dist="38100" dir="2700000" algn="tl">
                    <a:srgbClr val="000000">
                      <a:alpha val="43137"/>
                    </a:srgbClr>
                  </a:outerShdw>
                </a:effectLst>
              </a:rPr>
              <a:t># 291 “Spirit, Spirit of Gentleness”</a:t>
            </a:r>
          </a:p>
        </p:txBody>
      </p:sp>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sp>
        <p:nvSpPr>
          <p:cNvPr id="4" name="Rectangle 3"/>
          <p:cNvSpPr/>
          <p:nvPr/>
        </p:nvSpPr>
        <p:spPr>
          <a:xfrm>
            <a:off x="381000" y="1795076"/>
            <a:ext cx="8763000" cy="5432256"/>
          </a:xfrm>
          <a:prstGeom prst="rect">
            <a:avLst/>
          </a:prstGeom>
        </p:spPr>
        <p:txBody>
          <a:bodyPr wrap="square">
            <a:spAutoFit/>
          </a:bodyPr>
          <a:lstStyle/>
          <a:p>
            <a:pPr algn="ctr"/>
            <a:r>
              <a:rPr lang="en-US" sz="3800" b="1" i="1" dirty="0">
                <a:solidFill>
                  <a:srgbClr val="FFFF00"/>
                </a:solidFill>
                <a:effectLst>
                  <a:outerShdw blurRad="38100" dist="38100" dir="2700000" algn="tl">
                    <a:srgbClr val="000000">
                      <a:alpha val="43137"/>
                    </a:srgbClr>
                  </a:outerShdw>
                </a:effectLst>
              </a:rPr>
              <a:t>Spirit, spirit of gentleness,</a:t>
            </a:r>
            <a:br>
              <a:rPr lang="en-US" sz="3800" b="1" i="1" dirty="0">
                <a:solidFill>
                  <a:srgbClr val="FFFF00"/>
                </a:solidFill>
                <a:effectLst>
                  <a:outerShdw blurRad="38100" dist="38100" dir="2700000" algn="tl">
                    <a:srgbClr val="000000">
                      <a:alpha val="43137"/>
                    </a:srgbClr>
                  </a:outerShdw>
                </a:effectLst>
              </a:rPr>
            </a:br>
            <a:r>
              <a:rPr lang="en-US" sz="3800" b="1" i="1" dirty="0">
                <a:solidFill>
                  <a:srgbClr val="FFFF00"/>
                </a:solidFill>
                <a:effectLst>
                  <a:outerShdw blurRad="38100" dist="38100" dir="2700000" algn="tl">
                    <a:srgbClr val="000000">
                      <a:alpha val="43137"/>
                    </a:srgbClr>
                  </a:outerShdw>
                </a:effectLst>
              </a:rPr>
              <a:t>blow through the wilderness, </a:t>
            </a:r>
          </a:p>
          <a:p>
            <a:pPr algn="ctr"/>
            <a:r>
              <a:rPr lang="en-US" sz="3800" b="1" i="1" dirty="0">
                <a:solidFill>
                  <a:srgbClr val="FFFF00"/>
                </a:solidFill>
                <a:effectLst>
                  <a:outerShdw blurRad="38100" dist="38100" dir="2700000" algn="tl">
                    <a:srgbClr val="000000">
                      <a:alpha val="43137"/>
                    </a:srgbClr>
                  </a:outerShdw>
                </a:effectLst>
              </a:rPr>
              <a:t>calling and free.</a:t>
            </a:r>
            <a:br>
              <a:rPr lang="en-US" sz="3800" b="1" i="1" dirty="0">
                <a:solidFill>
                  <a:srgbClr val="FFFF00"/>
                </a:solidFill>
                <a:effectLst>
                  <a:outerShdw blurRad="38100" dist="38100" dir="2700000" algn="tl">
                    <a:srgbClr val="000000">
                      <a:alpha val="43137"/>
                    </a:srgbClr>
                  </a:outerShdw>
                </a:effectLst>
              </a:rPr>
            </a:br>
            <a:r>
              <a:rPr lang="en-US" sz="3800" b="1" i="1" dirty="0">
                <a:solidFill>
                  <a:srgbClr val="FFFF00"/>
                </a:solidFill>
                <a:effectLst>
                  <a:outerShdw blurRad="38100" dist="38100" dir="2700000" algn="tl">
                    <a:srgbClr val="000000">
                      <a:alpha val="43137"/>
                    </a:srgbClr>
                  </a:outerShdw>
                </a:effectLst>
              </a:rPr>
              <a:t>Spirit, spirit of restlessness,</a:t>
            </a:r>
            <a:br>
              <a:rPr lang="en-US" sz="3800" b="1" i="1" dirty="0">
                <a:solidFill>
                  <a:srgbClr val="FFFF00"/>
                </a:solidFill>
                <a:effectLst>
                  <a:outerShdw blurRad="38100" dist="38100" dir="2700000" algn="tl">
                    <a:srgbClr val="000000">
                      <a:alpha val="43137"/>
                    </a:srgbClr>
                  </a:outerShdw>
                </a:effectLst>
              </a:rPr>
            </a:br>
            <a:r>
              <a:rPr lang="en-US" sz="3800" b="1" i="1" dirty="0">
                <a:solidFill>
                  <a:srgbClr val="FFFF00"/>
                </a:solidFill>
                <a:effectLst>
                  <a:outerShdw blurRad="38100" dist="38100" dir="2700000" algn="tl">
                    <a:srgbClr val="000000">
                      <a:alpha val="43137"/>
                    </a:srgbClr>
                  </a:outerShdw>
                </a:effectLst>
              </a:rPr>
              <a:t>stir me from placidness, </a:t>
            </a:r>
          </a:p>
          <a:p>
            <a:pPr algn="ctr"/>
            <a:r>
              <a:rPr lang="en-US" sz="3800" b="1" i="1" dirty="0">
                <a:solidFill>
                  <a:srgbClr val="FFFF00"/>
                </a:solidFill>
                <a:effectLst>
                  <a:outerShdw blurRad="38100" dist="38100" dir="2700000" algn="tl">
                    <a:srgbClr val="000000">
                      <a:alpha val="43137"/>
                    </a:srgbClr>
                  </a:outerShdw>
                </a:effectLst>
              </a:rPr>
              <a:t>wind, wind on the sea.</a:t>
            </a:r>
            <a:br>
              <a:rPr lang="en-US" sz="3800" dirty="0">
                <a:effectLst>
                  <a:outerShdw blurRad="38100" dist="38100" dir="2700000" algn="tl">
                    <a:srgbClr val="000000">
                      <a:alpha val="43137"/>
                    </a:srgbClr>
                  </a:outerShdw>
                </a:effectLst>
              </a:rPr>
            </a:br>
            <a:br>
              <a:rPr lang="en-US" sz="3600" b="1" i="1" dirty="0">
                <a:effectLst>
                  <a:outerShdw blurRad="38100" dist="38100" dir="2700000" algn="tl">
                    <a:srgbClr val="000000">
                      <a:alpha val="43137"/>
                    </a:srgbClr>
                  </a:outerShdw>
                </a:effectLst>
              </a:rPr>
            </a:br>
            <a:br>
              <a:rPr lang="en-US" sz="3600" b="1" i="1" dirty="0">
                <a:solidFill>
                  <a:srgbClr val="FFFF00"/>
                </a:solidFill>
                <a:effectLst>
                  <a:outerShdw blurRad="38100" dist="38100" dir="2700000" algn="tl">
                    <a:srgbClr val="000000">
                      <a:alpha val="43137"/>
                    </a:srgbClr>
                  </a:outerShdw>
                </a:effectLst>
              </a:rPr>
            </a:br>
            <a:endParaRPr lang="en-US" sz="3500"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78036611"/>
      </p:ext>
    </p:extLst>
  </p:cSld>
  <p:clrMapOvr>
    <a:masterClrMapping/>
  </p:clrMapOvr>
  <p:transition advClick="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
            <a:ext cx="10134600" cy="6934200"/>
          </a:xfrm>
          <a:prstGeom prst="rect">
            <a:avLst/>
          </a:prstGeom>
        </p:spPr>
      </p:pic>
      <p:sp>
        <p:nvSpPr>
          <p:cNvPr id="32770" name="Rectangle 2"/>
          <p:cNvSpPr>
            <a:spLocks noGrp="1" noChangeArrowheads="1"/>
          </p:cNvSpPr>
          <p:nvPr>
            <p:ph type="ctrTitle"/>
          </p:nvPr>
        </p:nvSpPr>
        <p:spPr>
          <a:xfrm>
            <a:off x="1524000" y="685800"/>
            <a:ext cx="6629400" cy="1431925"/>
          </a:xfrm>
        </p:spPr>
        <p:txBody>
          <a:bodyPr/>
          <a:lstStyle/>
          <a:p>
            <a:r>
              <a:rPr lang="en-US" altLang="en-US" sz="3600" b="0" i="1" u="sng" dirty="0">
                <a:solidFill>
                  <a:srgbClr val="00FFFF"/>
                </a:solidFill>
                <a:cs typeface="Times New Roman" pitchFamily="18" charset="0"/>
              </a:rPr>
              <a:t>Responding Hymn</a:t>
            </a:r>
            <a:br>
              <a:rPr lang="en-US" altLang="en-US" sz="3600" b="0" i="1" u="sng" dirty="0">
                <a:solidFill>
                  <a:srgbClr val="FFFF00"/>
                </a:solidFill>
                <a:cs typeface="Times New Roman" pitchFamily="18" charset="0"/>
              </a:rPr>
            </a:br>
            <a:r>
              <a:rPr lang="en-US" altLang="en-US" sz="2600" b="0" i="1" dirty="0">
                <a:solidFill>
                  <a:srgbClr val="FF3300"/>
                </a:solidFill>
                <a:effectLst>
                  <a:outerShdw blurRad="38100" dist="38100" dir="2700000" algn="tl">
                    <a:srgbClr val="000000">
                      <a:alpha val="43137"/>
                    </a:srgbClr>
                  </a:outerShdw>
                </a:effectLst>
              </a:rPr>
              <a:t># 291 “Spirit, Spirit of Gentleness”</a:t>
            </a:r>
          </a:p>
        </p:txBody>
      </p:sp>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sp>
        <p:nvSpPr>
          <p:cNvPr id="4" name="Rectangle 3"/>
          <p:cNvSpPr/>
          <p:nvPr/>
        </p:nvSpPr>
        <p:spPr>
          <a:xfrm>
            <a:off x="381000" y="1795076"/>
            <a:ext cx="8763000" cy="6201698"/>
          </a:xfrm>
          <a:prstGeom prst="rect">
            <a:avLst/>
          </a:prstGeom>
        </p:spPr>
        <p:txBody>
          <a:bodyPr wrap="square">
            <a:spAutoFit/>
          </a:bodyPr>
          <a:lstStyle/>
          <a:p>
            <a:pPr algn="ctr"/>
            <a:r>
              <a:rPr lang="en-US" sz="3600" b="1" i="1" dirty="0">
                <a:solidFill>
                  <a:srgbClr val="FFFF00"/>
                </a:solidFill>
                <a:effectLst>
                  <a:outerShdw blurRad="38100" dist="38100" dir="2700000" algn="tl">
                    <a:srgbClr val="000000">
                      <a:alpha val="43137"/>
                    </a:srgbClr>
                  </a:outerShdw>
                </a:effectLst>
              </a:rPr>
              <a:t>You swept through the desert;</a:t>
            </a:r>
            <a:br>
              <a:rPr lang="en-US" sz="3600" b="1" i="1" dirty="0">
                <a:solidFill>
                  <a:srgbClr val="FFFF00"/>
                </a:solidFill>
                <a:effectLst>
                  <a:outerShdw blurRad="38100" dist="38100" dir="2700000" algn="tl">
                    <a:srgbClr val="000000">
                      <a:alpha val="43137"/>
                    </a:srgbClr>
                  </a:outerShdw>
                </a:effectLst>
              </a:rPr>
            </a:br>
            <a:r>
              <a:rPr lang="en-US" sz="3600" b="1" i="1" dirty="0">
                <a:solidFill>
                  <a:srgbClr val="FFFF00"/>
                </a:solidFill>
                <a:effectLst>
                  <a:outerShdw blurRad="38100" dist="38100" dir="2700000" algn="tl">
                    <a:srgbClr val="000000">
                      <a:alpha val="43137"/>
                    </a:srgbClr>
                  </a:outerShdw>
                </a:effectLst>
              </a:rPr>
              <a:t>you stung with the sand;</a:t>
            </a:r>
            <a:br>
              <a:rPr lang="en-US" sz="3600" b="1" i="1" dirty="0">
                <a:solidFill>
                  <a:srgbClr val="FFFF00"/>
                </a:solidFill>
                <a:effectLst>
                  <a:outerShdw blurRad="38100" dist="38100" dir="2700000" algn="tl">
                    <a:srgbClr val="000000">
                      <a:alpha val="43137"/>
                    </a:srgbClr>
                  </a:outerShdw>
                </a:effectLst>
              </a:rPr>
            </a:br>
            <a:r>
              <a:rPr lang="en-US" sz="3600" b="1" i="1" dirty="0">
                <a:solidFill>
                  <a:srgbClr val="FFFF00"/>
                </a:solidFill>
                <a:effectLst>
                  <a:outerShdw blurRad="38100" dist="38100" dir="2700000" algn="tl">
                    <a:srgbClr val="000000">
                      <a:alpha val="43137"/>
                    </a:srgbClr>
                  </a:outerShdw>
                </a:effectLst>
              </a:rPr>
              <a:t>and you goaded your people</a:t>
            </a:r>
            <a:br>
              <a:rPr lang="en-US" sz="3600" b="1" i="1" dirty="0">
                <a:solidFill>
                  <a:srgbClr val="FFFF00"/>
                </a:solidFill>
                <a:effectLst>
                  <a:outerShdw blurRad="38100" dist="38100" dir="2700000" algn="tl">
                    <a:srgbClr val="000000">
                      <a:alpha val="43137"/>
                    </a:srgbClr>
                  </a:outerShdw>
                </a:effectLst>
              </a:rPr>
            </a:br>
            <a:r>
              <a:rPr lang="en-US" sz="3600" b="1" i="1" dirty="0">
                <a:solidFill>
                  <a:srgbClr val="FFFF00"/>
                </a:solidFill>
                <a:effectLst>
                  <a:outerShdw blurRad="38100" dist="38100" dir="2700000" algn="tl">
                    <a:srgbClr val="000000">
                      <a:alpha val="43137"/>
                    </a:srgbClr>
                  </a:outerShdw>
                </a:effectLst>
              </a:rPr>
              <a:t>with a law and a land.</a:t>
            </a:r>
            <a:br>
              <a:rPr lang="en-US" sz="3600" b="1" i="1" dirty="0">
                <a:solidFill>
                  <a:srgbClr val="FFFF00"/>
                </a:solidFill>
                <a:effectLst>
                  <a:outerShdw blurRad="38100" dist="38100" dir="2700000" algn="tl">
                    <a:srgbClr val="000000">
                      <a:alpha val="43137"/>
                    </a:srgbClr>
                  </a:outerShdw>
                </a:effectLst>
              </a:rPr>
            </a:br>
            <a:r>
              <a:rPr lang="en-US" sz="3600" b="1" i="1" dirty="0">
                <a:solidFill>
                  <a:srgbClr val="FFFF00"/>
                </a:solidFill>
                <a:effectLst>
                  <a:outerShdw blurRad="38100" dist="38100" dir="2700000" algn="tl">
                    <a:srgbClr val="000000">
                      <a:alpha val="43137"/>
                    </a:srgbClr>
                  </a:outerShdw>
                </a:effectLst>
              </a:rPr>
              <a:t>When they were confounded</a:t>
            </a:r>
            <a:br>
              <a:rPr lang="en-US" sz="3600" b="1" i="1" dirty="0">
                <a:solidFill>
                  <a:srgbClr val="FFFF00"/>
                </a:solidFill>
                <a:effectLst>
                  <a:outerShdw blurRad="38100" dist="38100" dir="2700000" algn="tl">
                    <a:srgbClr val="000000">
                      <a:alpha val="43137"/>
                    </a:srgbClr>
                  </a:outerShdw>
                </a:effectLst>
              </a:rPr>
            </a:br>
            <a:r>
              <a:rPr lang="en-US" sz="3600" b="1" i="1" dirty="0">
                <a:solidFill>
                  <a:srgbClr val="FFFF00"/>
                </a:solidFill>
                <a:effectLst>
                  <a:outerShdw blurRad="38100" dist="38100" dir="2700000" algn="tl">
                    <a:srgbClr val="000000">
                      <a:alpha val="43137"/>
                    </a:srgbClr>
                  </a:outerShdw>
                </a:effectLst>
              </a:rPr>
              <a:t>with idols and lies,</a:t>
            </a:r>
            <a:br>
              <a:rPr lang="en-US" sz="3600" b="1" i="1" dirty="0">
                <a:solidFill>
                  <a:srgbClr val="FFFF00"/>
                </a:solidFill>
                <a:effectLst>
                  <a:outerShdw blurRad="38100" dist="38100" dir="2700000" algn="tl">
                    <a:srgbClr val="000000">
                      <a:alpha val="43137"/>
                    </a:srgbClr>
                  </a:outerShdw>
                </a:effectLst>
              </a:rPr>
            </a:br>
            <a:r>
              <a:rPr lang="en-US" sz="3600" b="1" i="1" dirty="0">
                <a:solidFill>
                  <a:srgbClr val="FFFF00"/>
                </a:solidFill>
                <a:effectLst>
                  <a:outerShdw blurRad="38100" dist="38100" dir="2700000" algn="tl">
                    <a:srgbClr val="000000">
                      <a:alpha val="43137"/>
                    </a:srgbClr>
                  </a:outerShdw>
                </a:effectLst>
              </a:rPr>
              <a:t>then you spoke through your prophets</a:t>
            </a:r>
            <a:br>
              <a:rPr lang="en-US" sz="3600" b="1" i="1" dirty="0">
                <a:solidFill>
                  <a:srgbClr val="FFFF00"/>
                </a:solidFill>
                <a:effectLst>
                  <a:outerShdw blurRad="38100" dist="38100" dir="2700000" algn="tl">
                    <a:srgbClr val="000000">
                      <a:alpha val="43137"/>
                    </a:srgbClr>
                  </a:outerShdw>
                </a:effectLst>
              </a:rPr>
            </a:br>
            <a:r>
              <a:rPr lang="en-US" sz="3600" b="1" i="1" dirty="0">
                <a:solidFill>
                  <a:srgbClr val="FFFF00"/>
                </a:solidFill>
                <a:effectLst>
                  <a:outerShdw blurRad="38100" dist="38100" dir="2700000" algn="tl">
                    <a:srgbClr val="000000">
                      <a:alpha val="43137"/>
                    </a:srgbClr>
                  </a:outerShdw>
                </a:effectLst>
              </a:rPr>
              <a:t>to open their eyes.</a:t>
            </a:r>
            <a:br>
              <a:rPr lang="en-US" sz="3600" b="1" i="1" dirty="0">
                <a:solidFill>
                  <a:srgbClr val="FFFF00"/>
                </a:solidFill>
                <a:effectLst>
                  <a:outerShdw blurRad="38100" dist="38100" dir="2700000" algn="tl">
                    <a:srgbClr val="000000">
                      <a:alpha val="43137"/>
                    </a:srgbClr>
                  </a:outerShdw>
                </a:effectLst>
              </a:rPr>
            </a:br>
            <a:br>
              <a:rPr lang="en-US" sz="3800" b="1" i="1" dirty="0">
                <a:solidFill>
                  <a:srgbClr val="FFFF00"/>
                </a:solidFill>
                <a:effectLst>
                  <a:outerShdw blurRad="38100" dist="38100" dir="2700000" algn="tl">
                    <a:srgbClr val="000000">
                      <a:alpha val="43137"/>
                    </a:srgbClr>
                  </a:outerShdw>
                </a:effectLst>
              </a:rPr>
            </a:br>
            <a:br>
              <a:rPr lang="en-US" sz="3600" b="1" i="1" dirty="0">
                <a:solidFill>
                  <a:srgbClr val="FFFF00"/>
                </a:solidFill>
                <a:effectLst>
                  <a:outerShdw blurRad="38100" dist="38100" dir="2700000" algn="tl">
                    <a:srgbClr val="000000">
                      <a:alpha val="43137"/>
                    </a:srgbClr>
                  </a:outerShdw>
                </a:effectLst>
              </a:rPr>
            </a:br>
            <a:endParaRPr lang="en-US" sz="3500"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6305940"/>
      </p:ext>
    </p:extLst>
  </p:cSld>
  <p:clrMapOvr>
    <a:masterClrMapping/>
  </p:clrMapOvr>
  <p:transition advClick="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
            <a:ext cx="10134600" cy="6934200"/>
          </a:xfrm>
          <a:prstGeom prst="rect">
            <a:avLst/>
          </a:prstGeom>
        </p:spPr>
      </p:pic>
      <p:sp>
        <p:nvSpPr>
          <p:cNvPr id="32770" name="Rectangle 2"/>
          <p:cNvSpPr>
            <a:spLocks noGrp="1" noChangeArrowheads="1"/>
          </p:cNvSpPr>
          <p:nvPr>
            <p:ph type="ctrTitle"/>
          </p:nvPr>
        </p:nvSpPr>
        <p:spPr>
          <a:xfrm>
            <a:off x="1524000" y="685800"/>
            <a:ext cx="6629400" cy="1431925"/>
          </a:xfrm>
        </p:spPr>
        <p:txBody>
          <a:bodyPr/>
          <a:lstStyle/>
          <a:p>
            <a:r>
              <a:rPr lang="en-US" altLang="en-US" sz="3600" b="0" i="1" u="sng" dirty="0">
                <a:solidFill>
                  <a:srgbClr val="00FFFF"/>
                </a:solidFill>
                <a:cs typeface="Times New Roman" pitchFamily="18" charset="0"/>
              </a:rPr>
              <a:t>Responding Hymn</a:t>
            </a:r>
            <a:br>
              <a:rPr lang="en-US" altLang="en-US" sz="3600" b="0" i="1" u="sng" dirty="0">
                <a:solidFill>
                  <a:srgbClr val="FFFF00"/>
                </a:solidFill>
                <a:cs typeface="Times New Roman" pitchFamily="18" charset="0"/>
              </a:rPr>
            </a:br>
            <a:r>
              <a:rPr lang="en-US" altLang="en-US" sz="2600" b="0" i="1" dirty="0">
                <a:solidFill>
                  <a:srgbClr val="FF3300"/>
                </a:solidFill>
                <a:effectLst>
                  <a:outerShdw blurRad="38100" dist="38100" dir="2700000" algn="tl">
                    <a:srgbClr val="000000">
                      <a:alpha val="43137"/>
                    </a:srgbClr>
                  </a:outerShdw>
                </a:effectLst>
              </a:rPr>
              <a:t># 291 “Spirit, Spirit of Gentleness”</a:t>
            </a:r>
          </a:p>
        </p:txBody>
      </p:sp>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sp>
        <p:nvSpPr>
          <p:cNvPr id="4" name="Rectangle 3"/>
          <p:cNvSpPr/>
          <p:nvPr/>
        </p:nvSpPr>
        <p:spPr>
          <a:xfrm>
            <a:off x="381000" y="1795076"/>
            <a:ext cx="8763000" cy="5432256"/>
          </a:xfrm>
          <a:prstGeom prst="rect">
            <a:avLst/>
          </a:prstGeom>
        </p:spPr>
        <p:txBody>
          <a:bodyPr wrap="square">
            <a:spAutoFit/>
          </a:bodyPr>
          <a:lstStyle/>
          <a:p>
            <a:pPr algn="ctr"/>
            <a:r>
              <a:rPr lang="en-US" sz="3800" b="1" i="1" dirty="0">
                <a:solidFill>
                  <a:srgbClr val="FFFF00"/>
                </a:solidFill>
                <a:effectLst>
                  <a:outerShdw blurRad="38100" dist="38100" dir="2700000" algn="tl">
                    <a:srgbClr val="000000">
                      <a:alpha val="43137"/>
                    </a:srgbClr>
                  </a:outerShdw>
                </a:effectLst>
              </a:rPr>
              <a:t>Spirit, spirit of gentleness,</a:t>
            </a:r>
            <a:br>
              <a:rPr lang="en-US" sz="3800" b="1" i="1" dirty="0">
                <a:solidFill>
                  <a:srgbClr val="FFFF00"/>
                </a:solidFill>
                <a:effectLst>
                  <a:outerShdw blurRad="38100" dist="38100" dir="2700000" algn="tl">
                    <a:srgbClr val="000000">
                      <a:alpha val="43137"/>
                    </a:srgbClr>
                  </a:outerShdw>
                </a:effectLst>
              </a:rPr>
            </a:br>
            <a:r>
              <a:rPr lang="en-US" sz="3800" b="1" i="1" dirty="0">
                <a:solidFill>
                  <a:srgbClr val="FFFF00"/>
                </a:solidFill>
                <a:effectLst>
                  <a:outerShdw blurRad="38100" dist="38100" dir="2700000" algn="tl">
                    <a:srgbClr val="000000">
                      <a:alpha val="43137"/>
                    </a:srgbClr>
                  </a:outerShdw>
                </a:effectLst>
              </a:rPr>
              <a:t>blow through the wilderness, </a:t>
            </a:r>
          </a:p>
          <a:p>
            <a:pPr algn="ctr"/>
            <a:r>
              <a:rPr lang="en-US" sz="3800" b="1" i="1" dirty="0">
                <a:solidFill>
                  <a:srgbClr val="FFFF00"/>
                </a:solidFill>
                <a:effectLst>
                  <a:outerShdw blurRad="38100" dist="38100" dir="2700000" algn="tl">
                    <a:srgbClr val="000000">
                      <a:alpha val="43137"/>
                    </a:srgbClr>
                  </a:outerShdw>
                </a:effectLst>
              </a:rPr>
              <a:t>calling and free.</a:t>
            </a:r>
            <a:br>
              <a:rPr lang="en-US" sz="3800" b="1" i="1" dirty="0">
                <a:solidFill>
                  <a:srgbClr val="FFFF00"/>
                </a:solidFill>
                <a:effectLst>
                  <a:outerShdw blurRad="38100" dist="38100" dir="2700000" algn="tl">
                    <a:srgbClr val="000000">
                      <a:alpha val="43137"/>
                    </a:srgbClr>
                  </a:outerShdw>
                </a:effectLst>
              </a:rPr>
            </a:br>
            <a:r>
              <a:rPr lang="en-US" sz="3800" b="1" i="1" dirty="0">
                <a:solidFill>
                  <a:srgbClr val="FFFF00"/>
                </a:solidFill>
                <a:effectLst>
                  <a:outerShdw blurRad="38100" dist="38100" dir="2700000" algn="tl">
                    <a:srgbClr val="000000">
                      <a:alpha val="43137"/>
                    </a:srgbClr>
                  </a:outerShdw>
                </a:effectLst>
              </a:rPr>
              <a:t>Spirit, spirit of restlessness,</a:t>
            </a:r>
            <a:br>
              <a:rPr lang="en-US" sz="3800" b="1" i="1" dirty="0">
                <a:solidFill>
                  <a:srgbClr val="FFFF00"/>
                </a:solidFill>
                <a:effectLst>
                  <a:outerShdw blurRad="38100" dist="38100" dir="2700000" algn="tl">
                    <a:srgbClr val="000000">
                      <a:alpha val="43137"/>
                    </a:srgbClr>
                  </a:outerShdw>
                </a:effectLst>
              </a:rPr>
            </a:br>
            <a:r>
              <a:rPr lang="en-US" sz="3800" b="1" i="1" dirty="0">
                <a:solidFill>
                  <a:srgbClr val="FFFF00"/>
                </a:solidFill>
                <a:effectLst>
                  <a:outerShdw blurRad="38100" dist="38100" dir="2700000" algn="tl">
                    <a:srgbClr val="000000">
                      <a:alpha val="43137"/>
                    </a:srgbClr>
                  </a:outerShdw>
                </a:effectLst>
              </a:rPr>
              <a:t>stir me from placidness, </a:t>
            </a:r>
          </a:p>
          <a:p>
            <a:pPr algn="ctr"/>
            <a:r>
              <a:rPr lang="en-US" sz="3800" b="1" i="1" dirty="0">
                <a:solidFill>
                  <a:srgbClr val="FFFF00"/>
                </a:solidFill>
                <a:effectLst>
                  <a:outerShdw blurRad="38100" dist="38100" dir="2700000" algn="tl">
                    <a:srgbClr val="000000">
                      <a:alpha val="43137"/>
                    </a:srgbClr>
                  </a:outerShdw>
                </a:effectLst>
              </a:rPr>
              <a:t>wind, wind on the sea.</a:t>
            </a:r>
            <a:br>
              <a:rPr lang="en-US" sz="3800" dirty="0">
                <a:effectLst>
                  <a:outerShdw blurRad="38100" dist="38100" dir="2700000" algn="tl">
                    <a:srgbClr val="000000">
                      <a:alpha val="43137"/>
                    </a:srgbClr>
                  </a:outerShdw>
                </a:effectLst>
              </a:rPr>
            </a:br>
            <a:br>
              <a:rPr lang="en-US" sz="3600" b="1" i="1" dirty="0">
                <a:effectLst>
                  <a:outerShdw blurRad="38100" dist="38100" dir="2700000" algn="tl">
                    <a:srgbClr val="000000">
                      <a:alpha val="43137"/>
                    </a:srgbClr>
                  </a:outerShdw>
                </a:effectLst>
              </a:rPr>
            </a:br>
            <a:br>
              <a:rPr lang="en-US" sz="3600" b="1" i="1" dirty="0">
                <a:solidFill>
                  <a:srgbClr val="FFFF00"/>
                </a:solidFill>
                <a:effectLst>
                  <a:outerShdw blurRad="38100" dist="38100" dir="2700000" algn="tl">
                    <a:srgbClr val="000000">
                      <a:alpha val="43137"/>
                    </a:srgbClr>
                  </a:outerShdw>
                </a:effectLst>
              </a:rPr>
            </a:br>
            <a:endParaRPr lang="en-US" sz="3500"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11653095"/>
      </p:ext>
    </p:extLst>
  </p:cSld>
  <p:clrMapOvr>
    <a:masterClrMapping/>
  </p:clrMapOvr>
  <p:transition advClick="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
            <a:ext cx="10134600" cy="6934200"/>
          </a:xfrm>
          <a:prstGeom prst="rect">
            <a:avLst/>
          </a:prstGeom>
        </p:spPr>
      </p:pic>
      <p:sp>
        <p:nvSpPr>
          <p:cNvPr id="32770" name="Rectangle 2"/>
          <p:cNvSpPr>
            <a:spLocks noGrp="1" noChangeArrowheads="1"/>
          </p:cNvSpPr>
          <p:nvPr>
            <p:ph type="ctrTitle"/>
          </p:nvPr>
        </p:nvSpPr>
        <p:spPr>
          <a:xfrm>
            <a:off x="1524000" y="685800"/>
            <a:ext cx="6629400" cy="1431925"/>
          </a:xfrm>
        </p:spPr>
        <p:txBody>
          <a:bodyPr/>
          <a:lstStyle/>
          <a:p>
            <a:r>
              <a:rPr lang="en-US" altLang="en-US" sz="3600" b="0" i="1" u="sng" dirty="0">
                <a:solidFill>
                  <a:srgbClr val="00FFFF"/>
                </a:solidFill>
                <a:cs typeface="Times New Roman" pitchFamily="18" charset="0"/>
              </a:rPr>
              <a:t>Responding Hymn</a:t>
            </a:r>
            <a:br>
              <a:rPr lang="en-US" altLang="en-US" sz="3600" b="0" i="1" u="sng" dirty="0">
                <a:solidFill>
                  <a:srgbClr val="FFFF00"/>
                </a:solidFill>
                <a:cs typeface="Times New Roman" pitchFamily="18" charset="0"/>
              </a:rPr>
            </a:br>
            <a:r>
              <a:rPr lang="en-US" altLang="en-US" sz="2600" b="0" i="1" dirty="0">
                <a:solidFill>
                  <a:srgbClr val="FF3300"/>
                </a:solidFill>
                <a:effectLst>
                  <a:outerShdw blurRad="38100" dist="38100" dir="2700000" algn="tl">
                    <a:srgbClr val="000000">
                      <a:alpha val="43137"/>
                    </a:srgbClr>
                  </a:outerShdw>
                </a:effectLst>
              </a:rPr>
              <a:t># 291 “Spirit, Spirit of Gentleness”</a:t>
            </a:r>
          </a:p>
        </p:txBody>
      </p:sp>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sp>
        <p:nvSpPr>
          <p:cNvPr id="4" name="Rectangle 3"/>
          <p:cNvSpPr/>
          <p:nvPr/>
        </p:nvSpPr>
        <p:spPr>
          <a:xfrm>
            <a:off x="381000" y="1795076"/>
            <a:ext cx="8763000" cy="6201698"/>
          </a:xfrm>
          <a:prstGeom prst="rect">
            <a:avLst/>
          </a:prstGeom>
        </p:spPr>
        <p:txBody>
          <a:bodyPr wrap="square">
            <a:spAutoFit/>
          </a:bodyPr>
          <a:lstStyle/>
          <a:p>
            <a:pPr algn="ctr"/>
            <a:r>
              <a:rPr lang="en-US" sz="3600" b="1" i="1" dirty="0">
                <a:solidFill>
                  <a:srgbClr val="FFFF00"/>
                </a:solidFill>
                <a:effectLst>
                  <a:outerShdw blurRad="38100" dist="38100" dir="2700000" algn="tl">
                    <a:srgbClr val="000000">
                      <a:alpha val="43137"/>
                    </a:srgbClr>
                  </a:outerShdw>
                </a:effectLst>
              </a:rPr>
              <a:t>You sang in a stable;</a:t>
            </a:r>
            <a:br>
              <a:rPr lang="en-US" sz="3600" b="1" i="1" dirty="0">
                <a:solidFill>
                  <a:srgbClr val="FFFF00"/>
                </a:solidFill>
                <a:effectLst>
                  <a:outerShdw blurRad="38100" dist="38100" dir="2700000" algn="tl">
                    <a:srgbClr val="000000">
                      <a:alpha val="43137"/>
                    </a:srgbClr>
                  </a:outerShdw>
                </a:effectLst>
              </a:rPr>
            </a:br>
            <a:r>
              <a:rPr lang="en-US" sz="3600" b="1" i="1" dirty="0">
                <a:solidFill>
                  <a:srgbClr val="FFFF00"/>
                </a:solidFill>
                <a:effectLst>
                  <a:outerShdw blurRad="38100" dist="38100" dir="2700000" algn="tl">
                    <a:srgbClr val="000000">
                      <a:alpha val="43137"/>
                    </a:srgbClr>
                  </a:outerShdw>
                </a:effectLst>
              </a:rPr>
              <a:t>you cried from a hill;</a:t>
            </a:r>
            <a:br>
              <a:rPr lang="en-US" sz="3600" b="1" i="1" dirty="0">
                <a:solidFill>
                  <a:srgbClr val="FFFF00"/>
                </a:solidFill>
                <a:effectLst>
                  <a:outerShdw blurRad="38100" dist="38100" dir="2700000" algn="tl">
                    <a:srgbClr val="000000">
                      <a:alpha val="43137"/>
                    </a:srgbClr>
                  </a:outerShdw>
                </a:effectLst>
              </a:rPr>
            </a:br>
            <a:r>
              <a:rPr lang="en-US" sz="3600" b="1" i="1" dirty="0">
                <a:solidFill>
                  <a:srgbClr val="FFFF00"/>
                </a:solidFill>
                <a:effectLst>
                  <a:outerShdw blurRad="38100" dist="38100" dir="2700000" algn="tl">
                    <a:srgbClr val="000000">
                      <a:alpha val="43137"/>
                    </a:srgbClr>
                  </a:outerShdw>
                </a:effectLst>
              </a:rPr>
              <a:t>then you whispered in silence</a:t>
            </a:r>
            <a:br>
              <a:rPr lang="en-US" sz="3600" b="1" i="1" dirty="0">
                <a:solidFill>
                  <a:srgbClr val="FFFF00"/>
                </a:solidFill>
                <a:effectLst>
                  <a:outerShdw blurRad="38100" dist="38100" dir="2700000" algn="tl">
                    <a:srgbClr val="000000">
                      <a:alpha val="43137"/>
                    </a:srgbClr>
                  </a:outerShdw>
                </a:effectLst>
              </a:rPr>
            </a:br>
            <a:r>
              <a:rPr lang="en-US" sz="3600" b="1" i="1" dirty="0">
                <a:solidFill>
                  <a:srgbClr val="FFFF00"/>
                </a:solidFill>
                <a:effectLst>
                  <a:outerShdw blurRad="38100" dist="38100" dir="2700000" algn="tl">
                    <a:srgbClr val="000000">
                      <a:alpha val="43137"/>
                    </a:srgbClr>
                  </a:outerShdw>
                </a:effectLst>
              </a:rPr>
              <a:t>when the whole world was still.</a:t>
            </a:r>
            <a:br>
              <a:rPr lang="en-US" sz="3600" b="1" i="1" dirty="0">
                <a:solidFill>
                  <a:srgbClr val="FFFF00"/>
                </a:solidFill>
                <a:effectLst>
                  <a:outerShdw blurRad="38100" dist="38100" dir="2700000" algn="tl">
                    <a:srgbClr val="000000">
                      <a:alpha val="43137"/>
                    </a:srgbClr>
                  </a:outerShdw>
                </a:effectLst>
              </a:rPr>
            </a:br>
            <a:r>
              <a:rPr lang="en-US" sz="3600" b="1" i="1" dirty="0">
                <a:solidFill>
                  <a:srgbClr val="FFFF00"/>
                </a:solidFill>
                <a:effectLst>
                  <a:outerShdw blurRad="38100" dist="38100" dir="2700000" algn="tl">
                    <a:srgbClr val="000000">
                      <a:alpha val="43137"/>
                    </a:srgbClr>
                  </a:outerShdw>
                </a:effectLst>
              </a:rPr>
              <a:t>And down in the city,</a:t>
            </a:r>
            <a:br>
              <a:rPr lang="en-US" sz="3600" b="1" i="1" dirty="0">
                <a:solidFill>
                  <a:srgbClr val="FFFF00"/>
                </a:solidFill>
                <a:effectLst>
                  <a:outerShdw blurRad="38100" dist="38100" dir="2700000" algn="tl">
                    <a:srgbClr val="000000">
                      <a:alpha val="43137"/>
                    </a:srgbClr>
                  </a:outerShdw>
                </a:effectLst>
              </a:rPr>
            </a:br>
            <a:r>
              <a:rPr lang="en-US" sz="3600" b="1" i="1" dirty="0">
                <a:solidFill>
                  <a:srgbClr val="FFFF00"/>
                </a:solidFill>
                <a:effectLst>
                  <a:outerShdw blurRad="38100" dist="38100" dir="2700000" algn="tl">
                    <a:srgbClr val="000000">
                      <a:alpha val="43137"/>
                    </a:srgbClr>
                  </a:outerShdw>
                </a:effectLst>
              </a:rPr>
              <a:t>you called once again</a:t>
            </a:r>
            <a:br>
              <a:rPr lang="en-US" sz="3600" b="1" i="1" dirty="0">
                <a:solidFill>
                  <a:srgbClr val="FFFF00"/>
                </a:solidFill>
                <a:effectLst>
                  <a:outerShdw blurRad="38100" dist="38100" dir="2700000" algn="tl">
                    <a:srgbClr val="000000">
                      <a:alpha val="43137"/>
                    </a:srgbClr>
                  </a:outerShdw>
                </a:effectLst>
              </a:rPr>
            </a:br>
            <a:r>
              <a:rPr lang="en-US" sz="3600" b="1" i="1" dirty="0">
                <a:solidFill>
                  <a:srgbClr val="FFFF00"/>
                </a:solidFill>
                <a:effectLst>
                  <a:outerShdw blurRad="38100" dist="38100" dir="2700000" algn="tl">
                    <a:srgbClr val="000000">
                      <a:alpha val="43137"/>
                    </a:srgbClr>
                  </a:outerShdw>
                </a:effectLst>
              </a:rPr>
              <a:t>when you blew through your people</a:t>
            </a:r>
            <a:br>
              <a:rPr lang="en-US" sz="3600" b="1" i="1" dirty="0">
                <a:solidFill>
                  <a:srgbClr val="FFFF00"/>
                </a:solidFill>
                <a:effectLst>
                  <a:outerShdw blurRad="38100" dist="38100" dir="2700000" algn="tl">
                    <a:srgbClr val="000000">
                      <a:alpha val="43137"/>
                    </a:srgbClr>
                  </a:outerShdw>
                </a:effectLst>
              </a:rPr>
            </a:br>
            <a:r>
              <a:rPr lang="en-US" sz="3600" b="1" i="1" dirty="0">
                <a:solidFill>
                  <a:srgbClr val="FFFF00"/>
                </a:solidFill>
                <a:effectLst>
                  <a:outerShdw blurRad="38100" dist="38100" dir="2700000" algn="tl">
                    <a:srgbClr val="000000">
                      <a:alpha val="43137"/>
                    </a:srgbClr>
                  </a:outerShdw>
                </a:effectLst>
              </a:rPr>
              <a:t>on the rush of the wind.</a:t>
            </a:r>
            <a:br>
              <a:rPr lang="en-US" sz="3600" b="1" i="1" dirty="0">
                <a:solidFill>
                  <a:srgbClr val="FFFF00"/>
                </a:solidFill>
                <a:effectLst>
                  <a:outerShdw blurRad="38100" dist="38100" dir="2700000" algn="tl">
                    <a:srgbClr val="000000">
                      <a:alpha val="43137"/>
                    </a:srgbClr>
                  </a:outerShdw>
                </a:effectLst>
              </a:rPr>
            </a:br>
            <a:br>
              <a:rPr lang="en-US" sz="3800" b="1" i="1" dirty="0">
                <a:solidFill>
                  <a:srgbClr val="FFFF00"/>
                </a:solidFill>
                <a:effectLst>
                  <a:outerShdw blurRad="38100" dist="38100" dir="2700000" algn="tl">
                    <a:srgbClr val="000000">
                      <a:alpha val="43137"/>
                    </a:srgbClr>
                  </a:outerShdw>
                </a:effectLst>
              </a:rPr>
            </a:br>
            <a:br>
              <a:rPr lang="en-US" sz="3600" b="1" i="1" dirty="0">
                <a:solidFill>
                  <a:srgbClr val="FFFF00"/>
                </a:solidFill>
                <a:effectLst>
                  <a:outerShdw blurRad="38100" dist="38100" dir="2700000" algn="tl">
                    <a:srgbClr val="000000">
                      <a:alpha val="43137"/>
                    </a:srgbClr>
                  </a:outerShdw>
                </a:effectLst>
              </a:rPr>
            </a:br>
            <a:endParaRPr lang="en-US" sz="3500"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16103111"/>
      </p:ext>
    </p:extLst>
  </p:cSld>
  <p:clrMapOvr>
    <a:masterClrMapping/>
  </p:clrMapOvr>
  <p:transition advClick="0"/>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
            <a:ext cx="10134600" cy="6934200"/>
          </a:xfrm>
          <a:prstGeom prst="rect">
            <a:avLst/>
          </a:prstGeom>
        </p:spPr>
      </p:pic>
      <p:sp>
        <p:nvSpPr>
          <p:cNvPr id="32770" name="Rectangle 2"/>
          <p:cNvSpPr>
            <a:spLocks noGrp="1" noChangeArrowheads="1"/>
          </p:cNvSpPr>
          <p:nvPr>
            <p:ph type="ctrTitle"/>
          </p:nvPr>
        </p:nvSpPr>
        <p:spPr>
          <a:xfrm>
            <a:off x="1524000" y="685800"/>
            <a:ext cx="6629400" cy="1431925"/>
          </a:xfrm>
        </p:spPr>
        <p:txBody>
          <a:bodyPr/>
          <a:lstStyle/>
          <a:p>
            <a:r>
              <a:rPr lang="en-US" altLang="en-US" sz="3600" b="0" i="1" u="sng" dirty="0">
                <a:solidFill>
                  <a:srgbClr val="00FFFF"/>
                </a:solidFill>
                <a:cs typeface="Times New Roman" pitchFamily="18" charset="0"/>
              </a:rPr>
              <a:t>Responding Hymn</a:t>
            </a:r>
            <a:br>
              <a:rPr lang="en-US" altLang="en-US" sz="3600" b="0" i="1" u="sng" dirty="0">
                <a:solidFill>
                  <a:srgbClr val="FFFF00"/>
                </a:solidFill>
                <a:cs typeface="Times New Roman" pitchFamily="18" charset="0"/>
              </a:rPr>
            </a:br>
            <a:r>
              <a:rPr lang="en-US" altLang="en-US" sz="2600" b="0" i="1" dirty="0">
                <a:solidFill>
                  <a:srgbClr val="FF3300"/>
                </a:solidFill>
                <a:effectLst>
                  <a:outerShdw blurRad="38100" dist="38100" dir="2700000" algn="tl">
                    <a:srgbClr val="000000">
                      <a:alpha val="43137"/>
                    </a:srgbClr>
                  </a:outerShdw>
                </a:effectLst>
              </a:rPr>
              <a:t># 291 “Spirit, Spirit of Gentleness”</a:t>
            </a:r>
          </a:p>
        </p:txBody>
      </p:sp>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sp>
        <p:nvSpPr>
          <p:cNvPr id="4" name="Rectangle 3"/>
          <p:cNvSpPr/>
          <p:nvPr/>
        </p:nvSpPr>
        <p:spPr>
          <a:xfrm>
            <a:off x="381000" y="1795076"/>
            <a:ext cx="8763000" cy="5432256"/>
          </a:xfrm>
          <a:prstGeom prst="rect">
            <a:avLst/>
          </a:prstGeom>
        </p:spPr>
        <p:txBody>
          <a:bodyPr wrap="square">
            <a:spAutoFit/>
          </a:bodyPr>
          <a:lstStyle/>
          <a:p>
            <a:pPr algn="ctr"/>
            <a:r>
              <a:rPr lang="en-US" sz="3800" b="1" i="1" dirty="0">
                <a:solidFill>
                  <a:srgbClr val="FFFF00"/>
                </a:solidFill>
                <a:effectLst>
                  <a:outerShdw blurRad="38100" dist="38100" dir="2700000" algn="tl">
                    <a:srgbClr val="000000">
                      <a:alpha val="43137"/>
                    </a:srgbClr>
                  </a:outerShdw>
                </a:effectLst>
              </a:rPr>
              <a:t>Spirit, spirit of gentleness,</a:t>
            </a:r>
            <a:br>
              <a:rPr lang="en-US" sz="3800" b="1" i="1" dirty="0">
                <a:solidFill>
                  <a:srgbClr val="FFFF00"/>
                </a:solidFill>
                <a:effectLst>
                  <a:outerShdw blurRad="38100" dist="38100" dir="2700000" algn="tl">
                    <a:srgbClr val="000000">
                      <a:alpha val="43137"/>
                    </a:srgbClr>
                  </a:outerShdw>
                </a:effectLst>
              </a:rPr>
            </a:br>
            <a:r>
              <a:rPr lang="en-US" sz="3800" b="1" i="1" dirty="0">
                <a:solidFill>
                  <a:srgbClr val="FFFF00"/>
                </a:solidFill>
                <a:effectLst>
                  <a:outerShdw blurRad="38100" dist="38100" dir="2700000" algn="tl">
                    <a:srgbClr val="000000">
                      <a:alpha val="43137"/>
                    </a:srgbClr>
                  </a:outerShdw>
                </a:effectLst>
              </a:rPr>
              <a:t>blow through the wilderness, </a:t>
            </a:r>
          </a:p>
          <a:p>
            <a:pPr algn="ctr"/>
            <a:r>
              <a:rPr lang="en-US" sz="3800" b="1" i="1" dirty="0">
                <a:solidFill>
                  <a:srgbClr val="FFFF00"/>
                </a:solidFill>
                <a:effectLst>
                  <a:outerShdw blurRad="38100" dist="38100" dir="2700000" algn="tl">
                    <a:srgbClr val="000000">
                      <a:alpha val="43137"/>
                    </a:srgbClr>
                  </a:outerShdw>
                </a:effectLst>
              </a:rPr>
              <a:t>calling and free.</a:t>
            </a:r>
            <a:br>
              <a:rPr lang="en-US" sz="3800" b="1" i="1" dirty="0">
                <a:solidFill>
                  <a:srgbClr val="FFFF00"/>
                </a:solidFill>
                <a:effectLst>
                  <a:outerShdw blurRad="38100" dist="38100" dir="2700000" algn="tl">
                    <a:srgbClr val="000000">
                      <a:alpha val="43137"/>
                    </a:srgbClr>
                  </a:outerShdw>
                </a:effectLst>
              </a:rPr>
            </a:br>
            <a:r>
              <a:rPr lang="en-US" sz="3800" b="1" i="1" dirty="0">
                <a:solidFill>
                  <a:srgbClr val="FFFF00"/>
                </a:solidFill>
                <a:effectLst>
                  <a:outerShdw blurRad="38100" dist="38100" dir="2700000" algn="tl">
                    <a:srgbClr val="000000">
                      <a:alpha val="43137"/>
                    </a:srgbClr>
                  </a:outerShdw>
                </a:effectLst>
              </a:rPr>
              <a:t>Spirit, spirit of restlessness,</a:t>
            </a:r>
            <a:br>
              <a:rPr lang="en-US" sz="3800" b="1" i="1" dirty="0">
                <a:solidFill>
                  <a:srgbClr val="FFFF00"/>
                </a:solidFill>
                <a:effectLst>
                  <a:outerShdw blurRad="38100" dist="38100" dir="2700000" algn="tl">
                    <a:srgbClr val="000000">
                      <a:alpha val="43137"/>
                    </a:srgbClr>
                  </a:outerShdw>
                </a:effectLst>
              </a:rPr>
            </a:br>
            <a:r>
              <a:rPr lang="en-US" sz="3800" b="1" i="1" dirty="0">
                <a:solidFill>
                  <a:srgbClr val="FFFF00"/>
                </a:solidFill>
                <a:effectLst>
                  <a:outerShdw blurRad="38100" dist="38100" dir="2700000" algn="tl">
                    <a:srgbClr val="000000">
                      <a:alpha val="43137"/>
                    </a:srgbClr>
                  </a:outerShdw>
                </a:effectLst>
              </a:rPr>
              <a:t>stir me from placidness, </a:t>
            </a:r>
          </a:p>
          <a:p>
            <a:pPr algn="ctr"/>
            <a:r>
              <a:rPr lang="en-US" sz="3800" b="1" i="1" dirty="0">
                <a:solidFill>
                  <a:srgbClr val="FFFF00"/>
                </a:solidFill>
                <a:effectLst>
                  <a:outerShdw blurRad="38100" dist="38100" dir="2700000" algn="tl">
                    <a:srgbClr val="000000">
                      <a:alpha val="43137"/>
                    </a:srgbClr>
                  </a:outerShdw>
                </a:effectLst>
              </a:rPr>
              <a:t>wind, wind on the sea.</a:t>
            </a:r>
            <a:br>
              <a:rPr lang="en-US" sz="3800" dirty="0">
                <a:effectLst>
                  <a:outerShdw blurRad="38100" dist="38100" dir="2700000" algn="tl">
                    <a:srgbClr val="000000">
                      <a:alpha val="43137"/>
                    </a:srgbClr>
                  </a:outerShdw>
                </a:effectLst>
              </a:rPr>
            </a:br>
            <a:br>
              <a:rPr lang="en-US" sz="3600" b="1" i="1" dirty="0">
                <a:effectLst>
                  <a:outerShdw blurRad="38100" dist="38100" dir="2700000" algn="tl">
                    <a:srgbClr val="000000">
                      <a:alpha val="43137"/>
                    </a:srgbClr>
                  </a:outerShdw>
                </a:effectLst>
              </a:rPr>
            </a:br>
            <a:br>
              <a:rPr lang="en-US" sz="3600" b="1" i="1" dirty="0">
                <a:solidFill>
                  <a:srgbClr val="FFFF00"/>
                </a:solidFill>
                <a:effectLst>
                  <a:outerShdw blurRad="38100" dist="38100" dir="2700000" algn="tl">
                    <a:srgbClr val="000000">
                      <a:alpha val="43137"/>
                    </a:srgbClr>
                  </a:outerShdw>
                </a:effectLst>
              </a:rPr>
            </a:br>
            <a:endParaRPr lang="en-US" sz="3500"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80377498"/>
      </p:ext>
    </p:extLst>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934200"/>
          </a:xfrm>
          <a:prstGeom prst="rect">
            <a:avLst/>
          </a:prstGeom>
        </p:spPr>
      </p:pic>
      <p:sp>
        <p:nvSpPr>
          <p:cNvPr id="20482" name="Rectangle 2"/>
          <p:cNvSpPr>
            <a:spLocks noGrp="1" noChangeArrowheads="1"/>
          </p:cNvSpPr>
          <p:nvPr>
            <p:ph type="ctrTitle"/>
          </p:nvPr>
        </p:nvSpPr>
        <p:spPr>
          <a:xfrm>
            <a:off x="609600" y="282575"/>
            <a:ext cx="8686800" cy="1431925"/>
          </a:xfrm>
        </p:spPr>
        <p:txBody>
          <a:bodyPr/>
          <a:lstStyle/>
          <a:p>
            <a:r>
              <a:rPr lang="en-US" altLang="en-US" sz="3600" b="0" i="1" u="sng" dirty="0">
                <a:solidFill>
                  <a:srgbClr val="FFFF00"/>
                </a:solidFill>
                <a:cs typeface="Times New Roman" pitchFamily="18" charset="0"/>
              </a:rPr>
              <a:t>Gathering Hymn</a:t>
            </a:r>
            <a:br>
              <a:rPr lang="en-US" altLang="en-US" sz="3600" b="0" i="1" dirty="0">
                <a:solidFill>
                  <a:srgbClr val="FFFF00"/>
                </a:solidFill>
                <a:cs typeface="Times New Roman" pitchFamily="18" charset="0"/>
              </a:rPr>
            </a:br>
            <a:r>
              <a:rPr lang="en-US" altLang="en-US" sz="2800" b="0" i="1" dirty="0">
                <a:solidFill>
                  <a:srgbClr val="FF0000"/>
                </a:solidFill>
                <a:effectLst>
                  <a:outerShdw blurRad="38100" dist="38100" dir="2700000" algn="tl">
                    <a:srgbClr val="000000">
                      <a:alpha val="43137"/>
                    </a:srgbClr>
                  </a:outerShdw>
                </a:effectLst>
              </a:rPr>
              <a:t>#41</a:t>
            </a:r>
            <a:r>
              <a:rPr lang="en-US" i="1" dirty="0">
                <a:solidFill>
                  <a:srgbClr val="FF0000"/>
                </a:solidFill>
                <a:effectLst>
                  <a:outerShdw blurRad="38100" dist="38100" dir="2700000" algn="tl">
                    <a:srgbClr val="000000">
                      <a:alpha val="43137"/>
                    </a:srgbClr>
                  </a:outerShdw>
                </a:effectLst>
              </a:rPr>
              <a:t> </a:t>
            </a:r>
            <a:r>
              <a:rPr lang="en-US" sz="2800"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 Worship the King, All Glorious Above”</a:t>
            </a:r>
            <a:endParaRPr lang="en-US" altLang="en-US" sz="2800" b="0" i="1" dirty="0">
              <a:solidFill>
                <a:srgbClr val="FF0000"/>
              </a:solidFill>
              <a:effectLst>
                <a:outerShdw blurRad="38100" dist="38100" dir="2700000" algn="tl">
                  <a:srgbClr val="000000">
                    <a:alpha val="43137"/>
                  </a:srgbClr>
                </a:outerShdw>
              </a:effectLst>
            </a:endParaRPr>
          </a:p>
        </p:txBody>
      </p:sp>
      <p:sp>
        <p:nvSpPr>
          <p:cNvPr id="3" name="Subtitle 2"/>
          <p:cNvSpPr>
            <a:spLocks noGrp="1"/>
          </p:cNvSpPr>
          <p:nvPr>
            <p:ph type="subTitle" sz="quarter" idx="1"/>
          </p:nvPr>
        </p:nvSpPr>
        <p:spPr>
          <a:xfrm>
            <a:off x="-152400" y="1714500"/>
            <a:ext cx="8915400" cy="1752600"/>
          </a:xfrm>
        </p:spPr>
        <p:txBody>
          <a:bodyPr/>
          <a:lstStyle/>
          <a:p>
            <a:pPr algn="r"/>
            <a:r>
              <a:rPr lang="en-US" sz="3800" b="1" i="1" dirty="0">
                <a:solidFill>
                  <a:srgbClr val="4AE8E8"/>
                </a:solidFill>
              </a:rPr>
              <a:t>O tell of God's might; </a:t>
            </a:r>
            <a:br>
              <a:rPr lang="en-US" sz="3800" b="1" i="1" dirty="0">
                <a:solidFill>
                  <a:srgbClr val="4AE8E8"/>
                </a:solidFill>
              </a:rPr>
            </a:br>
            <a:r>
              <a:rPr lang="en-US" sz="3800" b="1" i="1" dirty="0">
                <a:solidFill>
                  <a:srgbClr val="4AE8E8"/>
                </a:solidFill>
              </a:rPr>
              <a:t>O sing of God's grace,</a:t>
            </a:r>
            <a:br>
              <a:rPr lang="en-US" sz="3800" b="1" i="1" dirty="0">
                <a:solidFill>
                  <a:srgbClr val="4AE8E8"/>
                </a:solidFill>
              </a:rPr>
            </a:br>
            <a:r>
              <a:rPr lang="en-US" sz="3800" b="1" i="1" dirty="0">
                <a:solidFill>
                  <a:srgbClr val="4AE8E8"/>
                </a:solidFill>
              </a:rPr>
              <a:t>whose robe is the light, </a:t>
            </a:r>
            <a:br>
              <a:rPr lang="en-US" sz="3800" b="1" i="1" dirty="0">
                <a:solidFill>
                  <a:srgbClr val="4AE8E8"/>
                </a:solidFill>
              </a:rPr>
            </a:br>
            <a:r>
              <a:rPr lang="en-US" sz="3800" b="1" i="1" dirty="0">
                <a:solidFill>
                  <a:srgbClr val="4AE8E8"/>
                </a:solidFill>
              </a:rPr>
              <a:t>whose canopy space,</a:t>
            </a:r>
            <a:br>
              <a:rPr lang="en-US" sz="3800" b="1" i="1" dirty="0">
                <a:solidFill>
                  <a:srgbClr val="4AE8E8"/>
                </a:solidFill>
              </a:rPr>
            </a:br>
            <a:r>
              <a:rPr lang="en-US" sz="3800" b="1" i="1" dirty="0">
                <a:solidFill>
                  <a:srgbClr val="4AE8E8"/>
                </a:solidFill>
              </a:rPr>
              <a:t>whose chariots of wrath </a:t>
            </a:r>
            <a:br>
              <a:rPr lang="en-US" sz="3800" b="1" i="1" dirty="0">
                <a:solidFill>
                  <a:srgbClr val="4AE8E8"/>
                </a:solidFill>
              </a:rPr>
            </a:br>
            <a:r>
              <a:rPr lang="en-US" sz="3800" b="1" i="1" dirty="0">
                <a:solidFill>
                  <a:srgbClr val="4AE8E8"/>
                </a:solidFill>
              </a:rPr>
              <a:t>the deep thunderclouds form;</a:t>
            </a:r>
            <a:br>
              <a:rPr lang="en-US" sz="3800" b="1" i="1" dirty="0">
                <a:solidFill>
                  <a:srgbClr val="4AE8E8"/>
                </a:solidFill>
              </a:rPr>
            </a:br>
            <a:r>
              <a:rPr lang="en-US" sz="3800" b="1" i="1" dirty="0">
                <a:solidFill>
                  <a:srgbClr val="4AE8E8"/>
                </a:solidFill>
              </a:rPr>
              <a:t>and bright is God's path </a:t>
            </a:r>
            <a:br>
              <a:rPr lang="en-US" sz="3800" b="1" i="1" dirty="0">
                <a:solidFill>
                  <a:srgbClr val="4AE8E8"/>
                </a:solidFill>
              </a:rPr>
            </a:br>
            <a:r>
              <a:rPr lang="en-US" sz="3800" b="1" i="1" dirty="0">
                <a:solidFill>
                  <a:srgbClr val="4AE8E8"/>
                </a:solidFill>
              </a:rPr>
              <a:t>on the wings of the storm.</a:t>
            </a:r>
            <a:br>
              <a:rPr lang="en-US" sz="3800" b="1" i="1" dirty="0">
                <a:solidFill>
                  <a:srgbClr val="4AE8E8"/>
                </a:solidFill>
              </a:rPr>
            </a:br>
            <a:endParaRPr lang="en-US" sz="3800" b="1" i="1" dirty="0">
              <a:solidFill>
                <a:srgbClr val="4AE8E8"/>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5271006"/>
      </p:ext>
    </p:extLst>
  </p:cSld>
  <p:clrMapOvr>
    <a:masterClrMapping/>
  </p:clrMapOvr>
  <p:transition advClick="0"/>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
            <a:ext cx="10134600" cy="6934200"/>
          </a:xfrm>
          <a:prstGeom prst="rect">
            <a:avLst/>
          </a:prstGeom>
        </p:spPr>
      </p:pic>
      <p:sp>
        <p:nvSpPr>
          <p:cNvPr id="32770" name="Rectangle 2"/>
          <p:cNvSpPr>
            <a:spLocks noGrp="1" noChangeArrowheads="1"/>
          </p:cNvSpPr>
          <p:nvPr>
            <p:ph type="ctrTitle"/>
          </p:nvPr>
        </p:nvSpPr>
        <p:spPr>
          <a:xfrm>
            <a:off x="1524000" y="685800"/>
            <a:ext cx="6629400" cy="1431925"/>
          </a:xfrm>
        </p:spPr>
        <p:txBody>
          <a:bodyPr/>
          <a:lstStyle/>
          <a:p>
            <a:r>
              <a:rPr lang="en-US" altLang="en-US" sz="3600" b="0" i="1" u="sng" dirty="0">
                <a:solidFill>
                  <a:srgbClr val="00FFFF"/>
                </a:solidFill>
                <a:cs typeface="Times New Roman" pitchFamily="18" charset="0"/>
              </a:rPr>
              <a:t>Responding Hymn</a:t>
            </a:r>
            <a:br>
              <a:rPr lang="en-US" altLang="en-US" sz="3600" b="0" i="1" u="sng" dirty="0">
                <a:solidFill>
                  <a:srgbClr val="FFFF00"/>
                </a:solidFill>
                <a:cs typeface="Times New Roman" pitchFamily="18" charset="0"/>
              </a:rPr>
            </a:br>
            <a:r>
              <a:rPr lang="en-US" altLang="en-US" sz="2600" b="0" i="1" dirty="0">
                <a:solidFill>
                  <a:srgbClr val="FF3300"/>
                </a:solidFill>
                <a:effectLst>
                  <a:outerShdw blurRad="38100" dist="38100" dir="2700000" algn="tl">
                    <a:srgbClr val="000000">
                      <a:alpha val="43137"/>
                    </a:srgbClr>
                  </a:outerShdw>
                </a:effectLst>
              </a:rPr>
              <a:t># 291 “Spirit, Spirit of Gentleness”</a:t>
            </a:r>
          </a:p>
        </p:txBody>
      </p:sp>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sp>
        <p:nvSpPr>
          <p:cNvPr id="4" name="Rectangle 3"/>
          <p:cNvSpPr/>
          <p:nvPr/>
        </p:nvSpPr>
        <p:spPr>
          <a:xfrm>
            <a:off x="381000" y="1795076"/>
            <a:ext cx="8763000" cy="4524315"/>
          </a:xfrm>
          <a:prstGeom prst="rect">
            <a:avLst/>
          </a:prstGeom>
        </p:spPr>
        <p:txBody>
          <a:bodyPr wrap="square">
            <a:spAutoFit/>
          </a:bodyPr>
          <a:lstStyle/>
          <a:p>
            <a:pPr algn="ctr"/>
            <a:r>
              <a:rPr lang="en-US" sz="3600" b="1" i="1" dirty="0">
                <a:solidFill>
                  <a:srgbClr val="FFFF00"/>
                </a:solidFill>
                <a:effectLst>
                  <a:outerShdw blurRad="38100" dist="38100" dir="2700000" algn="tl">
                    <a:srgbClr val="000000">
                      <a:alpha val="43137"/>
                    </a:srgbClr>
                  </a:outerShdw>
                </a:effectLst>
              </a:rPr>
              <a:t>You call from tomorrow;</a:t>
            </a:r>
            <a:br>
              <a:rPr lang="en-US" sz="3600" b="1" i="1" dirty="0">
                <a:solidFill>
                  <a:srgbClr val="FFFF00"/>
                </a:solidFill>
                <a:effectLst>
                  <a:outerShdw blurRad="38100" dist="38100" dir="2700000" algn="tl">
                    <a:srgbClr val="000000">
                      <a:alpha val="43137"/>
                    </a:srgbClr>
                  </a:outerShdw>
                </a:effectLst>
              </a:rPr>
            </a:br>
            <a:r>
              <a:rPr lang="en-US" sz="3600" b="1" i="1" dirty="0">
                <a:solidFill>
                  <a:srgbClr val="FFFF00"/>
                </a:solidFill>
                <a:effectLst>
                  <a:outerShdw blurRad="38100" dist="38100" dir="2700000" algn="tl">
                    <a:srgbClr val="000000">
                      <a:alpha val="43137"/>
                    </a:srgbClr>
                  </a:outerShdw>
                </a:effectLst>
              </a:rPr>
              <a:t>you break ancient schemes;</a:t>
            </a:r>
            <a:br>
              <a:rPr lang="en-US" sz="3600" b="1" i="1" dirty="0">
                <a:solidFill>
                  <a:srgbClr val="FFFF00"/>
                </a:solidFill>
                <a:effectLst>
                  <a:outerShdw blurRad="38100" dist="38100" dir="2700000" algn="tl">
                    <a:srgbClr val="000000">
                      <a:alpha val="43137"/>
                    </a:srgbClr>
                  </a:outerShdw>
                </a:effectLst>
              </a:rPr>
            </a:br>
            <a:r>
              <a:rPr lang="en-US" sz="3600" b="1" i="1" dirty="0">
                <a:solidFill>
                  <a:srgbClr val="FFFF00"/>
                </a:solidFill>
                <a:effectLst>
                  <a:outerShdw blurRad="38100" dist="38100" dir="2700000" algn="tl">
                    <a:srgbClr val="000000">
                      <a:alpha val="43137"/>
                    </a:srgbClr>
                  </a:outerShdw>
                </a:effectLst>
              </a:rPr>
              <a:t>from the bondage of sorrow</a:t>
            </a:r>
            <a:br>
              <a:rPr lang="en-US" sz="3600" b="1" i="1" dirty="0">
                <a:solidFill>
                  <a:srgbClr val="FFFF00"/>
                </a:solidFill>
                <a:effectLst>
                  <a:outerShdw blurRad="38100" dist="38100" dir="2700000" algn="tl">
                    <a:srgbClr val="000000">
                      <a:alpha val="43137"/>
                    </a:srgbClr>
                  </a:outerShdw>
                </a:effectLst>
              </a:rPr>
            </a:br>
            <a:r>
              <a:rPr lang="en-US" sz="3600" b="1" i="1" dirty="0">
                <a:solidFill>
                  <a:srgbClr val="FFFF00"/>
                </a:solidFill>
                <a:effectLst>
                  <a:outerShdw blurRad="38100" dist="38100" dir="2700000" algn="tl">
                    <a:srgbClr val="000000">
                      <a:alpha val="43137"/>
                    </a:srgbClr>
                  </a:outerShdw>
                </a:effectLst>
              </a:rPr>
              <a:t>the captives dream dreams.</a:t>
            </a:r>
            <a:br>
              <a:rPr lang="en-US" sz="3600" b="1" i="1" dirty="0">
                <a:solidFill>
                  <a:srgbClr val="FFFF00"/>
                </a:solidFill>
                <a:effectLst>
                  <a:outerShdw blurRad="38100" dist="38100" dir="2700000" algn="tl">
                    <a:srgbClr val="000000">
                      <a:alpha val="43137"/>
                    </a:srgbClr>
                  </a:outerShdw>
                </a:effectLst>
              </a:rPr>
            </a:br>
            <a:r>
              <a:rPr lang="en-US" sz="3600" b="1" i="1" dirty="0">
                <a:solidFill>
                  <a:srgbClr val="FFFF00"/>
                </a:solidFill>
                <a:effectLst>
                  <a:outerShdw blurRad="38100" dist="38100" dir="2700000" algn="tl">
                    <a:srgbClr val="000000">
                      <a:alpha val="43137"/>
                    </a:srgbClr>
                  </a:outerShdw>
                </a:effectLst>
              </a:rPr>
              <a:t>Our women see visions;</a:t>
            </a:r>
            <a:br>
              <a:rPr lang="en-US" sz="3600" b="1" i="1" dirty="0">
                <a:solidFill>
                  <a:srgbClr val="FFFF00"/>
                </a:solidFill>
                <a:effectLst>
                  <a:outerShdw blurRad="38100" dist="38100" dir="2700000" algn="tl">
                    <a:srgbClr val="000000">
                      <a:alpha val="43137"/>
                    </a:srgbClr>
                  </a:outerShdw>
                </a:effectLst>
              </a:rPr>
            </a:br>
            <a:r>
              <a:rPr lang="en-US" sz="3600" b="1" i="1" dirty="0">
                <a:solidFill>
                  <a:srgbClr val="FFFF00"/>
                </a:solidFill>
                <a:effectLst>
                  <a:outerShdw blurRad="38100" dist="38100" dir="2700000" algn="tl">
                    <a:srgbClr val="000000">
                      <a:alpha val="43137"/>
                    </a:srgbClr>
                  </a:outerShdw>
                </a:effectLst>
              </a:rPr>
              <a:t>our men clear their eyes. </a:t>
            </a:r>
            <a:br>
              <a:rPr lang="en-US" sz="3600" b="1" i="1" dirty="0">
                <a:solidFill>
                  <a:srgbClr val="FFFF00"/>
                </a:solidFill>
                <a:effectLst>
                  <a:outerShdw blurRad="38100" dist="38100" dir="2700000" algn="tl">
                    <a:srgbClr val="000000">
                      <a:alpha val="43137"/>
                    </a:srgbClr>
                  </a:outerShdw>
                </a:effectLst>
              </a:rPr>
            </a:br>
            <a:r>
              <a:rPr lang="en-US" sz="3600" b="1" i="1" dirty="0">
                <a:solidFill>
                  <a:srgbClr val="FFFF00"/>
                </a:solidFill>
                <a:effectLst>
                  <a:outerShdw blurRad="38100" dist="38100" dir="2700000" algn="tl">
                    <a:srgbClr val="000000">
                      <a:alpha val="43137"/>
                    </a:srgbClr>
                  </a:outerShdw>
                </a:effectLst>
              </a:rPr>
              <a:t>With bold new decisions</a:t>
            </a:r>
            <a:br>
              <a:rPr lang="en-US" sz="3600" b="1" i="1" dirty="0">
                <a:solidFill>
                  <a:srgbClr val="FFFF00"/>
                </a:solidFill>
                <a:effectLst>
                  <a:outerShdw blurRad="38100" dist="38100" dir="2700000" algn="tl">
                    <a:srgbClr val="000000">
                      <a:alpha val="43137"/>
                    </a:srgbClr>
                  </a:outerShdw>
                </a:effectLst>
              </a:rPr>
            </a:br>
            <a:r>
              <a:rPr lang="en-US" sz="3600" b="1" i="1" dirty="0">
                <a:solidFill>
                  <a:srgbClr val="FFFF00"/>
                </a:solidFill>
                <a:effectLst>
                  <a:outerShdw blurRad="38100" dist="38100" dir="2700000" algn="tl">
                    <a:srgbClr val="000000">
                      <a:alpha val="43137"/>
                    </a:srgbClr>
                  </a:outerShdw>
                </a:effectLst>
              </a:rPr>
              <a:t>your people arise.</a:t>
            </a:r>
            <a:endParaRPr lang="en-US" sz="3500"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25574640"/>
      </p:ext>
    </p:extLst>
  </p:cSld>
  <p:clrMapOvr>
    <a:masterClrMapping/>
  </p:clrMapOvr>
  <p:transition advClick="0"/>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
            <a:ext cx="10134600" cy="6934200"/>
          </a:xfrm>
          <a:prstGeom prst="rect">
            <a:avLst/>
          </a:prstGeom>
        </p:spPr>
      </p:pic>
      <p:sp>
        <p:nvSpPr>
          <p:cNvPr id="32770" name="Rectangle 2"/>
          <p:cNvSpPr>
            <a:spLocks noGrp="1" noChangeArrowheads="1"/>
          </p:cNvSpPr>
          <p:nvPr>
            <p:ph type="ctrTitle"/>
          </p:nvPr>
        </p:nvSpPr>
        <p:spPr>
          <a:xfrm>
            <a:off x="1524000" y="685800"/>
            <a:ext cx="6629400" cy="1431925"/>
          </a:xfrm>
        </p:spPr>
        <p:txBody>
          <a:bodyPr/>
          <a:lstStyle/>
          <a:p>
            <a:r>
              <a:rPr lang="en-US" altLang="en-US" sz="3600" b="0" i="1" u="sng" dirty="0">
                <a:solidFill>
                  <a:srgbClr val="00FFFF"/>
                </a:solidFill>
                <a:cs typeface="Times New Roman" pitchFamily="18" charset="0"/>
              </a:rPr>
              <a:t>Responding Hymn</a:t>
            </a:r>
            <a:br>
              <a:rPr lang="en-US" altLang="en-US" sz="3600" b="0" i="1" u="sng" dirty="0">
                <a:solidFill>
                  <a:srgbClr val="FFFF00"/>
                </a:solidFill>
                <a:cs typeface="Times New Roman" pitchFamily="18" charset="0"/>
              </a:rPr>
            </a:br>
            <a:r>
              <a:rPr lang="en-US" altLang="en-US" sz="2600" b="0" i="1" dirty="0">
                <a:solidFill>
                  <a:srgbClr val="FF3300"/>
                </a:solidFill>
                <a:effectLst>
                  <a:outerShdw blurRad="38100" dist="38100" dir="2700000" algn="tl">
                    <a:srgbClr val="000000">
                      <a:alpha val="43137"/>
                    </a:srgbClr>
                  </a:outerShdw>
                </a:effectLst>
              </a:rPr>
              <a:t># 291 “Spirit, Spirit of Gentleness”</a:t>
            </a:r>
          </a:p>
        </p:txBody>
      </p:sp>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sp>
        <p:nvSpPr>
          <p:cNvPr id="4" name="Rectangle 3"/>
          <p:cNvSpPr/>
          <p:nvPr/>
        </p:nvSpPr>
        <p:spPr>
          <a:xfrm>
            <a:off x="381000" y="1795076"/>
            <a:ext cx="8763000" cy="5432256"/>
          </a:xfrm>
          <a:prstGeom prst="rect">
            <a:avLst/>
          </a:prstGeom>
        </p:spPr>
        <p:txBody>
          <a:bodyPr wrap="square">
            <a:spAutoFit/>
          </a:bodyPr>
          <a:lstStyle/>
          <a:p>
            <a:pPr algn="ctr"/>
            <a:r>
              <a:rPr lang="en-US" sz="3800" b="1" i="1" dirty="0">
                <a:solidFill>
                  <a:srgbClr val="FFFF00"/>
                </a:solidFill>
                <a:effectLst>
                  <a:outerShdw blurRad="38100" dist="38100" dir="2700000" algn="tl">
                    <a:srgbClr val="000000">
                      <a:alpha val="43137"/>
                    </a:srgbClr>
                  </a:outerShdw>
                </a:effectLst>
              </a:rPr>
              <a:t>Spirit, spirit of gentleness,</a:t>
            </a:r>
            <a:br>
              <a:rPr lang="en-US" sz="3800" b="1" i="1" dirty="0">
                <a:solidFill>
                  <a:srgbClr val="FFFF00"/>
                </a:solidFill>
                <a:effectLst>
                  <a:outerShdw blurRad="38100" dist="38100" dir="2700000" algn="tl">
                    <a:srgbClr val="000000">
                      <a:alpha val="43137"/>
                    </a:srgbClr>
                  </a:outerShdw>
                </a:effectLst>
              </a:rPr>
            </a:br>
            <a:r>
              <a:rPr lang="en-US" sz="3800" b="1" i="1" dirty="0">
                <a:solidFill>
                  <a:srgbClr val="FFFF00"/>
                </a:solidFill>
                <a:effectLst>
                  <a:outerShdw blurRad="38100" dist="38100" dir="2700000" algn="tl">
                    <a:srgbClr val="000000">
                      <a:alpha val="43137"/>
                    </a:srgbClr>
                  </a:outerShdw>
                </a:effectLst>
              </a:rPr>
              <a:t>blow through the wilderness, </a:t>
            </a:r>
          </a:p>
          <a:p>
            <a:pPr algn="ctr"/>
            <a:r>
              <a:rPr lang="en-US" sz="3800" b="1" i="1" dirty="0">
                <a:solidFill>
                  <a:srgbClr val="FFFF00"/>
                </a:solidFill>
                <a:effectLst>
                  <a:outerShdw blurRad="38100" dist="38100" dir="2700000" algn="tl">
                    <a:srgbClr val="000000">
                      <a:alpha val="43137"/>
                    </a:srgbClr>
                  </a:outerShdw>
                </a:effectLst>
              </a:rPr>
              <a:t>calling and free.</a:t>
            </a:r>
            <a:br>
              <a:rPr lang="en-US" sz="3800" b="1" i="1" dirty="0">
                <a:solidFill>
                  <a:srgbClr val="FFFF00"/>
                </a:solidFill>
                <a:effectLst>
                  <a:outerShdw blurRad="38100" dist="38100" dir="2700000" algn="tl">
                    <a:srgbClr val="000000">
                      <a:alpha val="43137"/>
                    </a:srgbClr>
                  </a:outerShdw>
                </a:effectLst>
              </a:rPr>
            </a:br>
            <a:r>
              <a:rPr lang="en-US" sz="3800" b="1" i="1" dirty="0">
                <a:solidFill>
                  <a:srgbClr val="FFFF00"/>
                </a:solidFill>
                <a:effectLst>
                  <a:outerShdw blurRad="38100" dist="38100" dir="2700000" algn="tl">
                    <a:srgbClr val="000000">
                      <a:alpha val="43137"/>
                    </a:srgbClr>
                  </a:outerShdw>
                </a:effectLst>
              </a:rPr>
              <a:t>Spirit, spirit of restlessness,</a:t>
            </a:r>
            <a:br>
              <a:rPr lang="en-US" sz="3800" b="1" i="1" dirty="0">
                <a:solidFill>
                  <a:srgbClr val="FFFF00"/>
                </a:solidFill>
                <a:effectLst>
                  <a:outerShdw blurRad="38100" dist="38100" dir="2700000" algn="tl">
                    <a:srgbClr val="000000">
                      <a:alpha val="43137"/>
                    </a:srgbClr>
                  </a:outerShdw>
                </a:effectLst>
              </a:rPr>
            </a:br>
            <a:r>
              <a:rPr lang="en-US" sz="3800" b="1" i="1" dirty="0">
                <a:solidFill>
                  <a:srgbClr val="FFFF00"/>
                </a:solidFill>
                <a:effectLst>
                  <a:outerShdw blurRad="38100" dist="38100" dir="2700000" algn="tl">
                    <a:srgbClr val="000000">
                      <a:alpha val="43137"/>
                    </a:srgbClr>
                  </a:outerShdw>
                </a:effectLst>
              </a:rPr>
              <a:t>stir me from placidness, </a:t>
            </a:r>
          </a:p>
          <a:p>
            <a:pPr algn="ctr"/>
            <a:r>
              <a:rPr lang="en-US" sz="3800" b="1" i="1" dirty="0">
                <a:solidFill>
                  <a:srgbClr val="FFFF00"/>
                </a:solidFill>
                <a:effectLst>
                  <a:outerShdw blurRad="38100" dist="38100" dir="2700000" algn="tl">
                    <a:srgbClr val="000000">
                      <a:alpha val="43137"/>
                    </a:srgbClr>
                  </a:outerShdw>
                </a:effectLst>
              </a:rPr>
              <a:t>wind, wind on the sea.</a:t>
            </a:r>
            <a:br>
              <a:rPr lang="en-US" sz="3800" dirty="0">
                <a:effectLst>
                  <a:outerShdw blurRad="38100" dist="38100" dir="2700000" algn="tl">
                    <a:srgbClr val="000000">
                      <a:alpha val="43137"/>
                    </a:srgbClr>
                  </a:outerShdw>
                </a:effectLst>
              </a:rPr>
            </a:br>
            <a:br>
              <a:rPr lang="en-US" sz="3600" b="1" i="1" dirty="0">
                <a:effectLst>
                  <a:outerShdw blurRad="38100" dist="38100" dir="2700000" algn="tl">
                    <a:srgbClr val="000000">
                      <a:alpha val="43137"/>
                    </a:srgbClr>
                  </a:outerShdw>
                </a:effectLst>
              </a:rPr>
            </a:br>
            <a:br>
              <a:rPr lang="en-US" sz="3600" b="1" i="1" dirty="0">
                <a:solidFill>
                  <a:srgbClr val="FFFF00"/>
                </a:solidFill>
                <a:effectLst>
                  <a:outerShdw blurRad="38100" dist="38100" dir="2700000" algn="tl">
                    <a:srgbClr val="000000">
                      <a:alpha val="43137"/>
                    </a:srgbClr>
                  </a:outerShdw>
                </a:effectLst>
              </a:rPr>
            </a:br>
            <a:endParaRPr lang="en-US" sz="3500"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05329468"/>
      </p:ext>
    </p:extLst>
  </p:cSld>
  <p:clrMapOvr>
    <a:masterClrMapping/>
  </p:clrMapOvr>
  <p:transition advClick="0"/>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39945" name="Picture 9" descr="TheRisenLo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040957"/>
            <a:ext cx="3886200" cy="4696962"/>
          </a:xfrm>
          <a:prstGeom prst="rect">
            <a:avLst/>
          </a:prstGeom>
          <a:noFill/>
          <a:extLst>
            <a:ext uri="{909E8E84-426E-40DD-AFC4-6F175D3DCCD1}">
              <a14:hiddenFill xmlns:a14="http://schemas.microsoft.com/office/drawing/2010/main">
                <a:solidFill>
                  <a:srgbClr val="FFFFFF"/>
                </a:solidFill>
              </a14:hiddenFill>
            </a:ext>
          </a:extLst>
        </p:spPr>
      </p:pic>
      <p:sp>
        <p:nvSpPr>
          <p:cNvPr id="39938" name="Rectangle 2"/>
          <p:cNvSpPr>
            <a:spLocks noGrp="1" noChangeArrowheads="1"/>
          </p:cNvSpPr>
          <p:nvPr>
            <p:ph type="ctrTitle"/>
          </p:nvPr>
        </p:nvSpPr>
        <p:spPr>
          <a:xfrm>
            <a:off x="762000" y="304800"/>
            <a:ext cx="7772400" cy="1431925"/>
          </a:xfrm>
        </p:spPr>
        <p:txBody>
          <a:body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The Charge and Benediction</a:t>
            </a:r>
            <a:br>
              <a:rPr lang="en-US" altLang="en-US" sz="3200" b="0" i="1" dirty="0"/>
            </a:br>
            <a:endParaRPr lang="en-US" altLang="en-US" sz="2400" b="0" i="1" dirty="0">
              <a:solidFill>
                <a:srgbClr val="FF0000"/>
              </a:solidFill>
              <a:effectLst/>
            </a:endParaRPr>
          </a:p>
        </p:txBody>
      </p:sp>
      <p:sp>
        <p:nvSpPr>
          <p:cNvPr id="39947" name="Rectangle 11"/>
          <p:cNvSpPr>
            <a:spLocks noChangeArrowheads="1"/>
          </p:cNvSpPr>
          <p:nvPr/>
        </p:nvSpPr>
        <p:spPr bwMode="auto">
          <a:xfrm>
            <a:off x="533400" y="4389438"/>
            <a:ext cx="89154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5pPr>
            <a:lvl6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6pPr>
            <a:lvl7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7pPr>
            <a:lvl8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8pPr>
            <a:lvl9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9pPr>
          </a:lstStyle>
          <a:p>
            <a:endParaRPr lang="en-US" altLang="en-US" sz="2200">
              <a:latin typeface="Arial" charset="0"/>
            </a:endParaRPr>
          </a:p>
        </p:txBody>
      </p:sp>
    </p:spTree>
  </p:cSld>
  <p:clrMapOvr>
    <a:masterClrMapping/>
  </p:clrMapOvr>
  <p:transition advClick="0"/>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9938" name="Rectangle 2"/>
          <p:cNvSpPr>
            <a:spLocks noGrp="1" noChangeArrowheads="1"/>
          </p:cNvSpPr>
          <p:nvPr>
            <p:ph type="ctrTitle"/>
          </p:nvPr>
        </p:nvSpPr>
        <p:spPr>
          <a:xfrm>
            <a:off x="679621" y="308447"/>
            <a:ext cx="7772400" cy="1431925"/>
          </a:xfrm>
        </p:spPr>
        <p:txBody>
          <a:body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Benediction Response</a:t>
            </a:r>
            <a:br>
              <a:rPr lang="en-US" altLang="en-US" sz="3200" b="0" i="1" dirty="0"/>
            </a:br>
            <a:endParaRPr lang="en-US" altLang="en-US" sz="2400" b="0" i="1" dirty="0">
              <a:solidFill>
                <a:srgbClr val="FF0000"/>
              </a:solidFill>
              <a:effectLst/>
            </a:endParaRPr>
          </a:p>
        </p:txBody>
      </p:sp>
      <p:sp>
        <p:nvSpPr>
          <p:cNvPr id="39947" name="Rectangle 11"/>
          <p:cNvSpPr>
            <a:spLocks noChangeArrowheads="1"/>
          </p:cNvSpPr>
          <p:nvPr/>
        </p:nvSpPr>
        <p:spPr bwMode="auto">
          <a:xfrm>
            <a:off x="533400" y="4389438"/>
            <a:ext cx="89154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5pPr>
            <a:lvl6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6pPr>
            <a:lvl7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7pPr>
            <a:lvl8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8pPr>
            <a:lvl9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9pPr>
          </a:lstStyle>
          <a:p>
            <a:endParaRPr lang="en-US" altLang="en-US" sz="2200" dirty="0">
              <a:latin typeface="Arial" charset="0"/>
            </a:endParaRPr>
          </a:p>
        </p:txBody>
      </p:sp>
      <p:sp>
        <p:nvSpPr>
          <p:cNvPr id="5" name="Rectangle 3"/>
          <p:cNvSpPr txBox="1">
            <a:spLocks noChangeArrowheads="1"/>
          </p:cNvSpPr>
          <p:nvPr/>
        </p:nvSpPr>
        <p:spPr bwMode="auto">
          <a:xfrm>
            <a:off x="22654" y="2552700"/>
            <a:ext cx="9156357"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pPr algn="ctr">
              <a:lnSpc>
                <a:spcPct val="80000"/>
              </a:lnSpc>
            </a:pPr>
            <a:r>
              <a:rPr lang="en-US" altLang="en-US" b="1" i="1" kern="0" dirty="0">
                <a:solidFill>
                  <a:srgbClr val="FFFF00"/>
                </a:solidFill>
                <a:effectLst>
                  <a:outerShdw blurRad="38100" dist="38100" dir="2700000" algn="tl">
                    <a:srgbClr val="000000">
                      <a:alpha val="43137"/>
                    </a:srgbClr>
                  </a:outerShdw>
                </a:effectLst>
              </a:rPr>
              <a:t># </a:t>
            </a:r>
            <a:r>
              <a:rPr lang="en-US" b="1" i="1" dirty="0">
                <a:solidFill>
                  <a:srgbClr val="FFFF00"/>
                </a:solidFill>
                <a:effectLst>
                  <a:outerShdw blurRad="38100" dist="38100" dir="2700000" algn="tl">
                    <a:srgbClr val="000000">
                      <a:alpha val="43137"/>
                    </a:srgbClr>
                  </a:outerShdw>
                </a:effectLst>
              </a:rPr>
              <a:t>540 “Farewell, Good Friends”</a:t>
            </a:r>
            <a:endParaRPr lang="en-US" dirty="0">
              <a:effectLst>
                <a:outerShdw blurRad="38100" dist="38100" dir="2700000" algn="tl">
                  <a:srgbClr val="000000">
                    <a:alpha val="43137"/>
                  </a:srgbClr>
                </a:outerShdw>
              </a:effectLst>
            </a:endParaRPr>
          </a:p>
          <a:p>
            <a:pPr algn="ctr"/>
            <a:r>
              <a:rPr lang="en-US" b="1" i="1" dirty="0">
                <a:effectLst>
                  <a:outerShdw blurRad="38100" dist="38100" dir="2700000" algn="tl">
                    <a:srgbClr val="000000">
                      <a:alpha val="43137"/>
                    </a:srgbClr>
                  </a:outerShdw>
                </a:effectLst>
              </a:rPr>
              <a:t>Farewell, Good friends! </a:t>
            </a:r>
          </a:p>
          <a:p>
            <a:pPr algn="ctr"/>
            <a:r>
              <a:rPr lang="en-US" b="1" i="1" dirty="0">
                <a:effectLst>
                  <a:outerShdw blurRad="38100" dist="38100" dir="2700000" algn="tl">
                    <a:srgbClr val="000000">
                      <a:alpha val="43137"/>
                    </a:srgbClr>
                  </a:outerShdw>
                </a:effectLst>
              </a:rPr>
              <a:t>Farewell, Good friends! Shalom, shalom!</a:t>
            </a:r>
            <a:br>
              <a:rPr lang="en-US" b="1" i="1" dirty="0">
                <a:effectLst>
                  <a:outerShdw blurRad="38100" dist="38100" dir="2700000" algn="tl">
                    <a:srgbClr val="000000">
                      <a:alpha val="43137"/>
                    </a:srgbClr>
                  </a:outerShdw>
                </a:effectLst>
              </a:rPr>
            </a:br>
            <a:r>
              <a:rPr lang="en-US" b="1" i="1" dirty="0">
                <a:effectLst>
                  <a:outerShdw blurRad="38100" dist="38100" dir="2700000" algn="tl">
                    <a:srgbClr val="000000">
                      <a:alpha val="43137"/>
                    </a:srgbClr>
                  </a:outerShdw>
                </a:effectLst>
              </a:rPr>
              <a:t>Till we meet again,  till we meet again, </a:t>
            </a:r>
          </a:p>
          <a:p>
            <a:pPr algn="ctr"/>
            <a:r>
              <a:rPr lang="en-US" b="1" i="1" dirty="0">
                <a:effectLst>
                  <a:outerShdw blurRad="38100" dist="38100" dir="2700000" algn="tl">
                    <a:srgbClr val="000000">
                      <a:alpha val="43137"/>
                    </a:srgbClr>
                  </a:outerShdw>
                </a:effectLst>
              </a:rPr>
              <a:t>Shalom, Shalom.</a:t>
            </a:r>
            <a:endParaRPr lang="en-US" dirty="0">
              <a:effectLst>
                <a:outerShdw blurRad="38100" dist="38100" dir="2700000" algn="tl">
                  <a:srgbClr val="000000">
                    <a:alpha val="43137"/>
                  </a:srgbClr>
                </a:outerShdw>
              </a:effectLst>
            </a:endParaRPr>
          </a:p>
          <a:p>
            <a:pPr algn="ctr"/>
            <a:br>
              <a:rPr lang="en-US" sz="2800" b="1" i="1" dirty="0">
                <a:effectLst/>
              </a:rPr>
            </a:br>
            <a:endParaRPr lang="en-US" sz="2800" dirty="0">
              <a:effectLst/>
            </a:endParaRPr>
          </a:p>
          <a:p>
            <a:pPr algn="ctr"/>
            <a:endParaRPr lang="en-US" altLang="en-US" b="1" i="1" kern="0" dirty="0">
              <a:solidFill>
                <a:srgbClr val="FFFF00"/>
              </a:solidFill>
            </a:endParaRPr>
          </a:p>
        </p:txBody>
      </p:sp>
    </p:spTree>
    <p:extLst>
      <p:ext uri="{BB962C8B-B14F-4D97-AF65-F5344CB8AC3E}">
        <p14:creationId xmlns:p14="http://schemas.microsoft.com/office/powerpoint/2010/main" val="3043839695"/>
      </p:ext>
    </p:extLst>
  </p:cSld>
  <p:clrMapOvr>
    <a:masterClrMapping/>
  </p:clrMapOvr>
  <p:transition advClick="0"/>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4098" name="Rectangle 2"/>
          <p:cNvSpPr>
            <a:spLocks noGrp="1" noChangeArrowheads="1"/>
          </p:cNvSpPr>
          <p:nvPr>
            <p:ph type="ctrTitle"/>
          </p:nvPr>
        </p:nvSpPr>
        <p:spPr>
          <a:xfrm>
            <a:off x="762000" y="1219200"/>
            <a:ext cx="8153400" cy="762000"/>
          </a:xfrm>
          <a:noFill/>
        </p:spPr>
        <p:txBody>
          <a:bodyPr/>
          <a:lstStyle/>
          <a:p>
            <a:r>
              <a:rPr lang="en-US" altLang="en-US" sz="3600" i="1" u="sng" dirty="0" err="1">
                <a:solidFill>
                  <a:srgbClr val="FF3300"/>
                </a:solidFill>
                <a:latin typeface="+mn-lt"/>
              </a:rPr>
              <a:t>Homecrest</a:t>
            </a:r>
            <a:r>
              <a:rPr lang="en-US" altLang="en-US" sz="3600" i="1" u="sng" dirty="0">
                <a:solidFill>
                  <a:srgbClr val="FF3300"/>
                </a:solidFill>
                <a:latin typeface="+mn-lt"/>
              </a:rPr>
              <a:t> Presbyterian Church</a:t>
            </a:r>
            <a:br>
              <a:rPr lang="en-US" altLang="en-US" sz="3600" i="1" dirty="0">
                <a:solidFill>
                  <a:schemeClr val="tx1"/>
                </a:solidFill>
                <a:latin typeface="Arial" charset="0"/>
              </a:rPr>
            </a:br>
            <a:r>
              <a:rPr lang="en-US" altLang="en-US" sz="3400" i="1" dirty="0">
                <a:solidFill>
                  <a:srgbClr val="FFFF00"/>
                </a:solidFill>
                <a:latin typeface="Arial" charset="0"/>
              </a:rPr>
              <a:t>Worship of the Lord’s Day</a:t>
            </a:r>
            <a:br>
              <a:rPr lang="en-US" altLang="en-US" sz="3800" i="1" dirty="0">
                <a:solidFill>
                  <a:srgbClr val="FFFF00"/>
                </a:solidFill>
                <a:latin typeface="Arial" charset="0"/>
              </a:rPr>
            </a:br>
            <a:r>
              <a:rPr lang="en-US" altLang="en-US" sz="3000" i="1" dirty="0">
                <a:latin typeface="Arial" charset="0"/>
              </a:rPr>
              <a:t>May 28th, 2017 </a:t>
            </a:r>
            <a:br>
              <a:rPr lang="en-US" altLang="en-US" sz="3000" i="1" dirty="0">
                <a:latin typeface="Arial" charset="0"/>
              </a:rPr>
            </a:br>
            <a:br>
              <a:rPr lang="en-US" altLang="en-US" sz="3000" i="1" dirty="0">
                <a:latin typeface="Arial" charset="0"/>
              </a:rPr>
            </a:br>
            <a:r>
              <a:rPr lang="en-US" altLang="en-US" sz="3000" i="1" dirty="0">
                <a:solidFill>
                  <a:srgbClr val="00FFFF"/>
                </a:solidFill>
                <a:effectLst>
                  <a:outerShdw blurRad="38100" dist="38100" dir="2700000" algn="tl">
                    <a:srgbClr val="000000">
                      <a:alpha val="43137"/>
                    </a:srgbClr>
                  </a:outerShdw>
                </a:effectLst>
                <a:latin typeface="Arial" charset="0"/>
              </a:rPr>
              <a:t>7</a:t>
            </a:r>
            <a:r>
              <a:rPr lang="en-US" altLang="en-US" sz="3000" i="1" baseline="30000" dirty="0">
                <a:solidFill>
                  <a:srgbClr val="00FFFF"/>
                </a:solidFill>
                <a:effectLst>
                  <a:outerShdw blurRad="38100" dist="38100" dir="2700000" algn="tl">
                    <a:srgbClr val="000000">
                      <a:alpha val="43137"/>
                    </a:srgbClr>
                  </a:outerShdw>
                </a:effectLst>
                <a:latin typeface="Arial" charset="0"/>
              </a:rPr>
              <a:t>th</a:t>
            </a:r>
            <a:r>
              <a:rPr lang="en-US" altLang="en-US" sz="3000" i="1" dirty="0">
                <a:solidFill>
                  <a:srgbClr val="00FFFF"/>
                </a:solidFill>
                <a:effectLst>
                  <a:outerShdw blurRad="38100" dist="38100" dir="2700000" algn="tl">
                    <a:srgbClr val="000000">
                      <a:alpha val="43137"/>
                    </a:srgbClr>
                  </a:outerShdw>
                </a:effectLst>
                <a:latin typeface="Arial" charset="0"/>
              </a:rPr>
              <a:t> Sunday of Easter</a:t>
            </a:r>
            <a:br>
              <a:rPr lang="en-US" altLang="en-US" sz="3000" i="1" dirty="0">
                <a:solidFill>
                  <a:srgbClr val="00FFFF"/>
                </a:solidFill>
                <a:effectLst>
                  <a:outerShdw blurRad="38100" dist="38100" dir="2700000" algn="tl">
                    <a:srgbClr val="000000">
                      <a:alpha val="43137"/>
                    </a:srgbClr>
                  </a:outerShdw>
                </a:effectLst>
                <a:latin typeface="Arial" charset="0"/>
              </a:rPr>
            </a:br>
            <a:r>
              <a:rPr lang="en-US" altLang="en-US" sz="3000" i="1" dirty="0">
                <a:solidFill>
                  <a:srgbClr val="00FFFF"/>
                </a:solidFill>
                <a:effectLst>
                  <a:outerShdw blurRad="38100" dist="38100" dir="2700000" algn="tl">
                    <a:srgbClr val="000000">
                      <a:alpha val="43137"/>
                    </a:srgbClr>
                  </a:outerShdw>
                </a:effectLst>
                <a:latin typeface="Arial" charset="0"/>
              </a:rPr>
              <a:t>Ascension Sunday</a:t>
            </a:r>
            <a:br>
              <a:rPr lang="en-US" altLang="en-US" sz="3000" i="1" dirty="0">
                <a:solidFill>
                  <a:srgbClr val="00FFFF"/>
                </a:solidFill>
                <a:effectLst>
                  <a:outerShdw blurRad="38100" dist="38100" dir="2700000" algn="tl">
                    <a:srgbClr val="000000">
                      <a:alpha val="43137"/>
                    </a:srgbClr>
                  </a:outerShdw>
                </a:effectLst>
                <a:latin typeface="Arial" charset="0"/>
              </a:rPr>
            </a:br>
            <a:endParaRPr lang="en-US" altLang="en-US" sz="3000" i="1" dirty="0">
              <a:solidFill>
                <a:srgbClr val="00FFFF"/>
              </a:solidFill>
              <a:effectLst>
                <a:outerShdw blurRad="38100" dist="38100" dir="2700000" algn="tl">
                  <a:srgbClr val="000000">
                    <a:alpha val="43137"/>
                  </a:srgbClr>
                </a:outerShdw>
              </a:effectLst>
              <a:latin typeface="Arial" charset="0"/>
            </a:endParaRPr>
          </a:p>
        </p:txBody>
      </p:sp>
    </p:spTree>
    <p:extLst>
      <p:ext uri="{BB962C8B-B14F-4D97-AF65-F5344CB8AC3E}">
        <p14:creationId xmlns:p14="http://schemas.microsoft.com/office/powerpoint/2010/main" val="2054405347"/>
      </p:ext>
    </p:extLst>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934200"/>
          </a:xfrm>
          <a:prstGeom prst="rect">
            <a:avLst/>
          </a:prstGeom>
        </p:spPr>
      </p:pic>
      <p:sp>
        <p:nvSpPr>
          <p:cNvPr id="20482" name="Rectangle 2"/>
          <p:cNvSpPr>
            <a:spLocks noGrp="1" noChangeArrowheads="1"/>
          </p:cNvSpPr>
          <p:nvPr>
            <p:ph type="ctrTitle"/>
          </p:nvPr>
        </p:nvSpPr>
        <p:spPr>
          <a:xfrm>
            <a:off x="609600" y="282575"/>
            <a:ext cx="8686800" cy="1431925"/>
          </a:xfrm>
        </p:spPr>
        <p:txBody>
          <a:bodyPr/>
          <a:lstStyle/>
          <a:p>
            <a:r>
              <a:rPr lang="en-US" altLang="en-US" sz="3600" b="0" i="1" u="sng" dirty="0">
                <a:solidFill>
                  <a:srgbClr val="FFFF00"/>
                </a:solidFill>
                <a:cs typeface="Times New Roman" pitchFamily="18" charset="0"/>
              </a:rPr>
              <a:t>Gathering Hymn</a:t>
            </a:r>
            <a:br>
              <a:rPr lang="en-US" altLang="en-US" sz="3600" b="0" i="1" dirty="0">
                <a:solidFill>
                  <a:srgbClr val="FFFF00"/>
                </a:solidFill>
                <a:cs typeface="Times New Roman" pitchFamily="18" charset="0"/>
              </a:rPr>
            </a:br>
            <a:r>
              <a:rPr lang="en-US" altLang="en-US" sz="2800" b="0" i="1" dirty="0">
                <a:solidFill>
                  <a:srgbClr val="FF0000"/>
                </a:solidFill>
                <a:effectLst>
                  <a:outerShdw blurRad="38100" dist="38100" dir="2700000" algn="tl">
                    <a:srgbClr val="000000">
                      <a:alpha val="43137"/>
                    </a:srgbClr>
                  </a:outerShdw>
                </a:effectLst>
              </a:rPr>
              <a:t>#41</a:t>
            </a:r>
            <a:r>
              <a:rPr lang="en-US" i="1" dirty="0">
                <a:solidFill>
                  <a:srgbClr val="FF0000"/>
                </a:solidFill>
                <a:effectLst>
                  <a:outerShdw blurRad="38100" dist="38100" dir="2700000" algn="tl">
                    <a:srgbClr val="000000">
                      <a:alpha val="43137"/>
                    </a:srgbClr>
                  </a:outerShdw>
                </a:effectLst>
              </a:rPr>
              <a:t> </a:t>
            </a:r>
            <a:r>
              <a:rPr lang="en-US" sz="2800"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 Worship the King, All Glorious Above”</a:t>
            </a:r>
            <a:endParaRPr lang="en-US" altLang="en-US" sz="2800" b="0" i="1" dirty="0">
              <a:solidFill>
                <a:srgbClr val="FF0000"/>
              </a:solidFill>
              <a:effectLst>
                <a:outerShdw blurRad="38100" dist="38100" dir="2700000" algn="tl">
                  <a:srgbClr val="000000">
                    <a:alpha val="43137"/>
                  </a:srgbClr>
                </a:outerShdw>
              </a:effectLst>
            </a:endParaRPr>
          </a:p>
        </p:txBody>
      </p:sp>
      <p:sp>
        <p:nvSpPr>
          <p:cNvPr id="3" name="Subtitle 2"/>
          <p:cNvSpPr>
            <a:spLocks noGrp="1"/>
          </p:cNvSpPr>
          <p:nvPr>
            <p:ph type="subTitle" sz="quarter" idx="1"/>
          </p:nvPr>
        </p:nvSpPr>
        <p:spPr>
          <a:xfrm>
            <a:off x="-152400" y="1714500"/>
            <a:ext cx="8915400" cy="1752600"/>
          </a:xfrm>
        </p:spPr>
        <p:txBody>
          <a:bodyPr/>
          <a:lstStyle/>
          <a:p>
            <a:pPr algn="r"/>
            <a:r>
              <a:rPr lang="en-US" sz="3800" b="1" i="1" dirty="0">
                <a:solidFill>
                  <a:srgbClr val="4AE8E8"/>
                </a:solidFill>
              </a:rPr>
              <a:t>The earth with its store </a:t>
            </a:r>
            <a:br>
              <a:rPr lang="en-US" sz="3800" b="1" i="1" dirty="0">
                <a:solidFill>
                  <a:srgbClr val="4AE8E8"/>
                </a:solidFill>
              </a:rPr>
            </a:br>
            <a:r>
              <a:rPr lang="en-US" sz="3800" b="1" i="1" dirty="0">
                <a:solidFill>
                  <a:srgbClr val="4AE8E8"/>
                </a:solidFill>
              </a:rPr>
              <a:t>of wonders untold,</a:t>
            </a:r>
            <a:br>
              <a:rPr lang="en-US" sz="3800" b="1" i="1" dirty="0">
                <a:solidFill>
                  <a:srgbClr val="4AE8E8"/>
                </a:solidFill>
              </a:rPr>
            </a:br>
            <a:r>
              <a:rPr lang="en-US" sz="3800" b="1" i="1" dirty="0">
                <a:solidFill>
                  <a:srgbClr val="4AE8E8"/>
                </a:solidFill>
              </a:rPr>
              <a:t>Almighty, your power </a:t>
            </a:r>
            <a:br>
              <a:rPr lang="en-US" sz="3800" b="1" i="1" dirty="0">
                <a:solidFill>
                  <a:srgbClr val="4AE8E8"/>
                </a:solidFill>
              </a:rPr>
            </a:br>
            <a:r>
              <a:rPr lang="en-US" sz="3800" b="1" i="1" dirty="0">
                <a:solidFill>
                  <a:srgbClr val="4AE8E8"/>
                </a:solidFill>
              </a:rPr>
              <a:t>has founded of old;</a:t>
            </a:r>
            <a:br>
              <a:rPr lang="en-US" sz="3800" b="1" i="1" dirty="0">
                <a:solidFill>
                  <a:srgbClr val="4AE8E8"/>
                </a:solidFill>
              </a:rPr>
            </a:br>
            <a:r>
              <a:rPr lang="en-US" sz="3800" b="1" i="1" dirty="0">
                <a:solidFill>
                  <a:srgbClr val="4AE8E8"/>
                </a:solidFill>
              </a:rPr>
              <a:t>established it fast </a:t>
            </a:r>
            <a:br>
              <a:rPr lang="en-US" sz="3800" b="1" i="1" dirty="0">
                <a:solidFill>
                  <a:srgbClr val="4AE8E8"/>
                </a:solidFill>
              </a:rPr>
            </a:br>
            <a:r>
              <a:rPr lang="en-US" sz="3800" b="1" i="1" dirty="0">
                <a:solidFill>
                  <a:srgbClr val="4AE8E8"/>
                </a:solidFill>
              </a:rPr>
              <a:t>by a changeless decree,</a:t>
            </a:r>
            <a:br>
              <a:rPr lang="en-US" sz="3800" b="1" i="1" dirty="0">
                <a:solidFill>
                  <a:srgbClr val="4AE8E8"/>
                </a:solidFill>
              </a:rPr>
            </a:br>
            <a:r>
              <a:rPr lang="en-US" sz="3800" b="1" i="1" dirty="0">
                <a:solidFill>
                  <a:srgbClr val="4AE8E8"/>
                </a:solidFill>
              </a:rPr>
              <a:t>and round it has cast, </a:t>
            </a:r>
            <a:br>
              <a:rPr lang="en-US" sz="3800" b="1" i="1" dirty="0">
                <a:solidFill>
                  <a:srgbClr val="4AE8E8"/>
                </a:solidFill>
              </a:rPr>
            </a:br>
            <a:r>
              <a:rPr lang="en-US" sz="3800" b="1" i="1" dirty="0">
                <a:solidFill>
                  <a:srgbClr val="4AE8E8"/>
                </a:solidFill>
              </a:rPr>
              <a:t>like a mantle, the sea.</a:t>
            </a:r>
            <a:br>
              <a:rPr lang="en-US" sz="3800" b="1" i="1" dirty="0">
                <a:solidFill>
                  <a:srgbClr val="4AE8E8"/>
                </a:solidFill>
              </a:rPr>
            </a:br>
            <a:endParaRPr lang="en-US" sz="3800" b="1" i="1" dirty="0">
              <a:solidFill>
                <a:srgbClr val="4AE8E8"/>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8933084"/>
      </p:ext>
    </p:extLst>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934200"/>
          </a:xfrm>
          <a:prstGeom prst="rect">
            <a:avLst/>
          </a:prstGeom>
        </p:spPr>
      </p:pic>
      <p:sp>
        <p:nvSpPr>
          <p:cNvPr id="20482" name="Rectangle 2"/>
          <p:cNvSpPr>
            <a:spLocks noGrp="1" noChangeArrowheads="1"/>
          </p:cNvSpPr>
          <p:nvPr>
            <p:ph type="ctrTitle"/>
          </p:nvPr>
        </p:nvSpPr>
        <p:spPr>
          <a:xfrm>
            <a:off x="609600" y="282575"/>
            <a:ext cx="8686800" cy="1431925"/>
          </a:xfrm>
        </p:spPr>
        <p:txBody>
          <a:bodyPr/>
          <a:lstStyle/>
          <a:p>
            <a:r>
              <a:rPr lang="en-US" altLang="en-US" sz="3600" b="0" i="1" u="sng" dirty="0">
                <a:solidFill>
                  <a:srgbClr val="FFFF00"/>
                </a:solidFill>
                <a:cs typeface="Times New Roman" pitchFamily="18" charset="0"/>
              </a:rPr>
              <a:t>Gathering Hymn</a:t>
            </a:r>
            <a:br>
              <a:rPr lang="en-US" altLang="en-US" sz="3600" b="0" i="1" dirty="0">
                <a:solidFill>
                  <a:srgbClr val="FFFF00"/>
                </a:solidFill>
                <a:cs typeface="Times New Roman" pitchFamily="18" charset="0"/>
              </a:rPr>
            </a:br>
            <a:r>
              <a:rPr lang="en-US" altLang="en-US" sz="2800" b="0" i="1" dirty="0">
                <a:solidFill>
                  <a:srgbClr val="FF0000"/>
                </a:solidFill>
                <a:effectLst>
                  <a:outerShdw blurRad="38100" dist="38100" dir="2700000" algn="tl">
                    <a:srgbClr val="000000">
                      <a:alpha val="43137"/>
                    </a:srgbClr>
                  </a:outerShdw>
                </a:effectLst>
              </a:rPr>
              <a:t>#41</a:t>
            </a:r>
            <a:r>
              <a:rPr lang="en-US" i="1" dirty="0">
                <a:solidFill>
                  <a:srgbClr val="FF0000"/>
                </a:solidFill>
                <a:effectLst>
                  <a:outerShdw blurRad="38100" dist="38100" dir="2700000" algn="tl">
                    <a:srgbClr val="000000">
                      <a:alpha val="43137"/>
                    </a:srgbClr>
                  </a:outerShdw>
                </a:effectLst>
              </a:rPr>
              <a:t> </a:t>
            </a:r>
            <a:r>
              <a:rPr lang="en-US" sz="2800"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 Worship the King, All Glorious Above”</a:t>
            </a:r>
            <a:endParaRPr lang="en-US" altLang="en-US" sz="2800" b="0" i="1" dirty="0">
              <a:solidFill>
                <a:srgbClr val="FF0000"/>
              </a:solidFill>
              <a:effectLst>
                <a:outerShdw blurRad="38100" dist="38100" dir="2700000" algn="tl">
                  <a:srgbClr val="000000">
                    <a:alpha val="43137"/>
                  </a:srgbClr>
                </a:outerShdw>
              </a:effectLst>
            </a:endParaRPr>
          </a:p>
        </p:txBody>
      </p:sp>
      <p:sp>
        <p:nvSpPr>
          <p:cNvPr id="3" name="Subtitle 2"/>
          <p:cNvSpPr>
            <a:spLocks noGrp="1"/>
          </p:cNvSpPr>
          <p:nvPr>
            <p:ph type="subTitle" sz="quarter" idx="1"/>
          </p:nvPr>
        </p:nvSpPr>
        <p:spPr>
          <a:xfrm>
            <a:off x="-152400" y="1714500"/>
            <a:ext cx="8915400" cy="1752600"/>
          </a:xfrm>
        </p:spPr>
        <p:txBody>
          <a:bodyPr/>
          <a:lstStyle/>
          <a:p>
            <a:pPr algn="r"/>
            <a:r>
              <a:rPr lang="en-US" sz="3800" b="1" i="1" dirty="0">
                <a:solidFill>
                  <a:srgbClr val="4AE8E8"/>
                </a:solidFill>
              </a:rPr>
              <a:t>Your bountiful care </a:t>
            </a:r>
            <a:br>
              <a:rPr lang="en-US" sz="3800" b="1" i="1" dirty="0">
                <a:solidFill>
                  <a:srgbClr val="4AE8E8"/>
                </a:solidFill>
              </a:rPr>
            </a:br>
            <a:r>
              <a:rPr lang="en-US" sz="3800" b="1" i="1" dirty="0">
                <a:solidFill>
                  <a:srgbClr val="4AE8E8"/>
                </a:solidFill>
              </a:rPr>
              <a:t>what tongue can recite?</a:t>
            </a:r>
            <a:br>
              <a:rPr lang="en-US" sz="3800" b="1" i="1" dirty="0">
                <a:solidFill>
                  <a:srgbClr val="4AE8E8"/>
                </a:solidFill>
              </a:rPr>
            </a:br>
            <a:r>
              <a:rPr lang="en-US" sz="3800" b="1" i="1" dirty="0">
                <a:solidFill>
                  <a:srgbClr val="4AE8E8"/>
                </a:solidFill>
              </a:rPr>
              <a:t>It breathes in the air; </a:t>
            </a:r>
            <a:br>
              <a:rPr lang="en-US" sz="3800" b="1" i="1" dirty="0">
                <a:solidFill>
                  <a:srgbClr val="4AE8E8"/>
                </a:solidFill>
              </a:rPr>
            </a:br>
            <a:r>
              <a:rPr lang="en-US" sz="3800" b="1" i="1" dirty="0">
                <a:solidFill>
                  <a:srgbClr val="4AE8E8"/>
                </a:solidFill>
              </a:rPr>
              <a:t>it shines in the light;</a:t>
            </a:r>
            <a:br>
              <a:rPr lang="en-US" sz="3800" b="1" i="1" dirty="0">
                <a:solidFill>
                  <a:srgbClr val="4AE8E8"/>
                </a:solidFill>
              </a:rPr>
            </a:br>
            <a:r>
              <a:rPr lang="en-US" sz="3800" b="1" i="1" dirty="0">
                <a:solidFill>
                  <a:srgbClr val="4AE8E8"/>
                </a:solidFill>
              </a:rPr>
              <a:t>it streams from the hills;</a:t>
            </a:r>
            <a:br>
              <a:rPr lang="en-US" sz="3800" b="1" i="1" dirty="0">
                <a:solidFill>
                  <a:srgbClr val="4AE8E8"/>
                </a:solidFill>
              </a:rPr>
            </a:br>
            <a:r>
              <a:rPr lang="en-US" sz="3800" b="1" i="1" dirty="0">
                <a:solidFill>
                  <a:srgbClr val="4AE8E8"/>
                </a:solidFill>
              </a:rPr>
              <a:t>it descends to the plain,</a:t>
            </a:r>
            <a:br>
              <a:rPr lang="en-US" sz="3800" b="1" i="1" dirty="0">
                <a:solidFill>
                  <a:srgbClr val="4AE8E8"/>
                </a:solidFill>
              </a:rPr>
            </a:br>
            <a:r>
              <a:rPr lang="en-US" sz="3800" b="1" i="1" dirty="0">
                <a:solidFill>
                  <a:srgbClr val="4AE8E8"/>
                </a:solidFill>
              </a:rPr>
              <a:t>and sweetly distills </a:t>
            </a:r>
            <a:br>
              <a:rPr lang="en-US" sz="3800" b="1" i="1" dirty="0">
                <a:solidFill>
                  <a:srgbClr val="4AE8E8"/>
                </a:solidFill>
              </a:rPr>
            </a:br>
            <a:r>
              <a:rPr lang="en-US" sz="3800" b="1" i="1" dirty="0">
                <a:solidFill>
                  <a:srgbClr val="4AE8E8"/>
                </a:solidFill>
              </a:rPr>
              <a:t>in the dew and the rain.</a:t>
            </a:r>
            <a:br>
              <a:rPr lang="en-US" sz="3800" b="1" i="1" dirty="0">
                <a:solidFill>
                  <a:srgbClr val="4AE8E8"/>
                </a:solidFill>
              </a:rPr>
            </a:br>
            <a:endParaRPr lang="en-US" sz="3800" b="1" i="1" dirty="0">
              <a:solidFill>
                <a:srgbClr val="4AE8E8"/>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2152439"/>
      </p:ext>
    </p:extLst>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934200"/>
          </a:xfrm>
          <a:prstGeom prst="rect">
            <a:avLst/>
          </a:prstGeom>
        </p:spPr>
      </p:pic>
      <p:sp>
        <p:nvSpPr>
          <p:cNvPr id="20482" name="Rectangle 2"/>
          <p:cNvSpPr>
            <a:spLocks noGrp="1" noChangeArrowheads="1"/>
          </p:cNvSpPr>
          <p:nvPr>
            <p:ph type="ctrTitle"/>
          </p:nvPr>
        </p:nvSpPr>
        <p:spPr>
          <a:xfrm>
            <a:off x="609600" y="282575"/>
            <a:ext cx="8686800" cy="1431925"/>
          </a:xfrm>
        </p:spPr>
        <p:txBody>
          <a:bodyPr/>
          <a:lstStyle/>
          <a:p>
            <a:r>
              <a:rPr lang="en-US" altLang="en-US" sz="3600" b="0" i="1" u="sng" dirty="0">
                <a:solidFill>
                  <a:srgbClr val="FFFF00"/>
                </a:solidFill>
                <a:cs typeface="Times New Roman" pitchFamily="18" charset="0"/>
              </a:rPr>
              <a:t>Gathering Hymn</a:t>
            </a:r>
            <a:br>
              <a:rPr lang="en-US" altLang="en-US" sz="3600" b="0" i="1" dirty="0">
                <a:solidFill>
                  <a:srgbClr val="FFFF00"/>
                </a:solidFill>
                <a:cs typeface="Times New Roman" pitchFamily="18" charset="0"/>
              </a:rPr>
            </a:br>
            <a:r>
              <a:rPr lang="en-US" altLang="en-US" sz="2800" b="0" i="1" dirty="0">
                <a:solidFill>
                  <a:srgbClr val="FF0000"/>
                </a:solidFill>
                <a:effectLst>
                  <a:outerShdw blurRad="38100" dist="38100" dir="2700000" algn="tl">
                    <a:srgbClr val="000000">
                      <a:alpha val="43137"/>
                    </a:srgbClr>
                  </a:outerShdw>
                </a:effectLst>
              </a:rPr>
              <a:t>#41</a:t>
            </a:r>
            <a:r>
              <a:rPr lang="en-US" i="1" dirty="0">
                <a:solidFill>
                  <a:srgbClr val="FF0000"/>
                </a:solidFill>
                <a:effectLst>
                  <a:outerShdw blurRad="38100" dist="38100" dir="2700000" algn="tl">
                    <a:srgbClr val="000000">
                      <a:alpha val="43137"/>
                    </a:srgbClr>
                  </a:outerShdw>
                </a:effectLst>
              </a:rPr>
              <a:t> </a:t>
            </a:r>
            <a:r>
              <a:rPr lang="en-US" sz="2800"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 Worship the King, All Glorious Above”</a:t>
            </a:r>
            <a:endParaRPr lang="en-US" altLang="en-US" sz="2800" b="0" i="1" dirty="0">
              <a:solidFill>
                <a:srgbClr val="FF0000"/>
              </a:solidFill>
              <a:effectLst>
                <a:outerShdw blurRad="38100" dist="38100" dir="2700000" algn="tl">
                  <a:srgbClr val="000000">
                    <a:alpha val="43137"/>
                  </a:srgbClr>
                </a:outerShdw>
              </a:effectLst>
            </a:endParaRPr>
          </a:p>
        </p:txBody>
      </p:sp>
      <p:sp>
        <p:nvSpPr>
          <p:cNvPr id="3" name="Subtitle 2"/>
          <p:cNvSpPr>
            <a:spLocks noGrp="1"/>
          </p:cNvSpPr>
          <p:nvPr>
            <p:ph type="subTitle" sz="quarter" idx="1"/>
          </p:nvPr>
        </p:nvSpPr>
        <p:spPr>
          <a:xfrm>
            <a:off x="-152400" y="1714500"/>
            <a:ext cx="8915400" cy="1752600"/>
          </a:xfrm>
        </p:spPr>
        <p:txBody>
          <a:bodyPr/>
          <a:lstStyle/>
          <a:p>
            <a:pPr algn="r"/>
            <a:r>
              <a:rPr lang="en-US" sz="3800" b="1" i="1" dirty="0">
                <a:solidFill>
                  <a:srgbClr val="4AE8E8"/>
                </a:solidFill>
              </a:rPr>
              <a:t>Frail children of dust, </a:t>
            </a:r>
            <a:br>
              <a:rPr lang="en-US" sz="3800" b="1" i="1" dirty="0">
                <a:solidFill>
                  <a:srgbClr val="4AE8E8"/>
                </a:solidFill>
              </a:rPr>
            </a:br>
            <a:r>
              <a:rPr lang="en-US" sz="3800" b="1" i="1" dirty="0">
                <a:solidFill>
                  <a:srgbClr val="4AE8E8"/>
                </a:solidFill>
              </a:rPr>
              <a:t>and feeble as frail,</a:t>
            </a:r>
            <a:br>
              <a:rPr lang="en-US" sz="3800" b="1" i="1" dirty="0">
                <a:solidFill>
                  <a:srgbClr val="4AE8E8"/>
                </a:solidFill>
              </a:rPr>
            </a:br>
            <a:r>
              <a:rPr lang="en-US" sz="3800" b="1" i="1" dirty="0">
                <a:solidFill>
                  <a:srgbClr val="4AE8E8"/>
                </a:solidFill>
              </a:rPr>
              <a:t>in you do we trust, </a:t>
            </a:r>
            <a:br>
              <a:rPr lang="en-US" sz="3800" b="1" i="1" dirty="0">
                <a:solidFill>
                  <a:srgbClr val="4AE8E8"/>
                </a:solidFill>
              </a:rPr>
            </a:br>
            <a:r>
              <a:rPr lang="en-US" sz="3800" b="1" i="1" dirty="0">
                <a:solidFill>
                  <a:srgbClr val="4AE8E8"/>
                </a:solidFill>
              </a:rPr>
              <a:t>nor find you to fail;</a:t>
            </a:r>
            <a:br>
              <a:rPr lang="en-US" sz="3800" b="1" i="1" dirty="0">
                <a:solidFill>
                  <a:srgbClr val="4AE8E8"/>
                </a:solidFill>
              </a:rPr>
            </a:br>
            <a:r>
              <a:rPr lang="en-US" sz="3800" b="1" i="1" dirty="0">
                <a:solidFill>
                  <a:srgbClr val="4AE8E8"/>
                </a:solidFill>
              </a:rPr>
              <a:t>your mercies, how tender, </a:t>
            </a:r>
            <a:br>
              <a:rPr lang="en-US" sz="3800" b="1" i="1" dirty="0">
                <a:solidFill>
                  <a:srgbClr val="4AE8E8"/>
                </a:solidFill>
              </a:rPr>
            </a:br>
            <a:r>
              <a:rPr lang="en-US" sz="3800" b="1" i="1" dirty="0">
                <a:solidFill>
                  <a:srgbClr val="4AE8E8"/>
                </a:solidFill>
              </a:rPr>
              <a:t>how firm to the end,</a:t>
            </a:r>
            <a:br>
              <a:rPr lang="en-US" sz="3800" b="1" i="1" dirty="0">
                <a:solidFill>
                  <a:srgbClr val="4AE8E8"/>
                </a:solidFill>
              </a:rPr>
            </a:br>
            <a:r>
              <a:rPr lang="en-US" sz="3800" b="1" i="1" dirty="0">
                <a:solidFill>
                  <a:srgbClr val="4AE8E8"/>
                </a:solidFill>
              </a:rPr>
              <a:t>our Maker, Defender, </a:t>
            </a:r>
            <a:br>
              <a:rPr lang="en-US" sz="3800" b="1" i="1" dirty="0">
                <a:solidFill>
                  <a:srgbClr val="4AE8E8"/>
                </a:solidFill>
              </a:rPr>
            </a:br>
            <a:r>
              <a:rPr lang="en-US" sz="3800" b="1" i="1" dirty="0">
                <a:solidFill>
                  <a:srgbClr val="4AE8E8"/>
                </a:solidFill>
              </a:rPr>
              <a:t>Redeemer, and Friend.</a:t>
            </a:r>
            <a:br>
              <a:rPr lang="en-US" sz="3800" b="1" i="1" dirty="0">
                <a:solidFill>
                  <a:srgbClr val="4AE8E8"/>
                </a:solidFill>
              </a:rPr>
            </a:br>
            <a:endParaRPr lang="en-US" sz="3800" b="1" i="1" dirty="0">
              <a:solidFill>
                <a:srgbClr val="4AE8E8"/>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8451780"/>
      </p:ext>
    </p:extLst>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41730" name="Rectangle 2"/>
          <p:cNvSpPr>
            <a:spLocks noGrp="1" noChangeArrowheads="1"/>
          </p:cNvSpPr>
          <p:nvPr>
            <p:ph type="ctrTitle"/>
          </p:nvPr>
        </p:nvSpPr>
        <p:spPr>
          <a:xfrm>
            <a:off x="609600" y="914400"/>
            <a:ext cx="7391400" cy="1135817"/>
          </a:xfrm>
        </p:spPr>
        <p:txBody>
          <a:bodyPr/>
          <a:lstStyle/>
          <a:p>
            <a:r>
              <a:rPr lang="en-US" altLang="en-US" sz="3600" b="0" i="1" u="sng" dirty="0">
                <a:solidFill>
                  <a:srgbClr val="FFFF00"/>
                </a:solidFill>
                <a:cs typeface="Times New Roman" pitchFamily="18" charset="0"/>
              </a:rPr>
              <a:t>Gathering Around the WORD</a:t>
            </a:r>
            <a:br>
              <a:rPr lang="en-US" altLang="en-US" b="0" i="1" dirty="0">
                <a:solidFill>
                  <a:srgbClr val="FFFF00"/>
                </a:solidFill>
                <a:cs typeface="Times New Roman" pitchFamily="18" charset="0"/>
              </a:rPr>
            </a:br>
            <a:r>
              <a:rPr lang="en-US" altLang="en-US" sz="3200" b="0" i="1" dirty="0"/>
              <a:t>Call to Confession </a:t>
            </a:r>
            <a:r>
              <a:rPr lang="en-US" altLang="en-US" sz="2400" b="0" i="1" dirty="0"/>
              <a:t>(1 Peter 5:7)</a:t>
            </a:r>
            <a:br>
              <a:rPr lang="en-US" altLang="en-US" sz="2400" b="0" i="1" dirty="0"/>
            </a:br>
            <a:r>
              <a:rPr lang="en-US" sz="2000" i="1" dirty="0">
                <a:effectLst>
                  <a:outerShdw blurRad="38100" dist="38100" dir="2700000" algn="tl">
                    <a:srgbClr val="000000">
                      <a:alpha val="43137"/>
                    </a:srgbClr>
                  </a:outerShdw>
                </a:effectLst>
                <a:latin typeface="+mn-lt"/>
              </a:rPr>
              <a:t>Sisters and brothers, God not only desires our repentance, but longs to offer us forgiveness.  Therefore, let us cast our anxiety on God, because God cares of us eternally.   </a:t>
            </a:r>
            <a:br>
              <a:rPr lang="en-US" sz="2000" dirty="0">
                <a:effectLst/>
                <a:latin typeface="+mn-lt"/>
              </a:rPr>
            </a:br>
            <a:br>
              <a:rPr lang="en-US" sz="2000" dirty="0">
                <a:effectLst/>
                <a:latin typeface="+mn-lt"/>
              </a:rPr>
            </a:br>
            <a:br>
              <a:rPr lang="en-US" sz="2000" b="0" i="1" dirty="0">
                <a:effectLst>
                  <a:outerShdw blurRad="38100" dist="38100" dir="2700000" algn="tl">
                    <a:srgbClr val="000000">
                      <a:alpha val="43137"/>
                    </a:srgbClr>
                  </a:outerShdw>
                </a:effectLst>
                <a:latin typeface="+mn-lt"/>
              </a:rPr>
            </a:br>
            <a:endParaRPr lang="en-US" altLang="en-US" sz="2000" b="0" i="1" dirty="0">
              <a:solidFill>
                <a:srgbClr val="FF3300"/>
              </a:solidFill>
              <a:effectLst>
                <a:outerShdw blurRad="38100" dist="38100" dir="2700000" algn="tl">
                  <a:srgbClr val="000000">
                    <a:alpha val="43137"/>
                  </a:srgbClr>
                </a:outerShdw>
              </a:effectLst>
              <a:latin typeface="+mn-lt"/>
            </a:endParaRPr>
          </a:p>
        </p:txBody>
      </p:sp>
      <p:sp>
        <p:nvSpPr>
          <p:cNvPr id="2" name="Rectangle 1"/>
          <p:cNvSpPr/>
          <p:nvPr/>
        </p:nvSpPr>
        <p:spPr>
          <a:xfrm>
            <a:off x="609600" y="1600200"/>
            <a:ext cx="8305800" cy="1354217"/>
          </a:xfrm>
          <a:prstGeom prst="rect">
            <a:avLst/>
          </a:prstGeom>
        </p:spPr>
        <p:txBody>
          <a:bodyPr wrap="square">
            <a:spAutoFit/>
          </a:bodyPr>
          <a:lstStyle/>
          <a:p>
            <a:endParaRPr lang="en-US" sz="2800" b="1" i="1" dirty="0"/>
          </a:p>
          <a:p>
            <a:endParaRPr lang="en-US" sz="2800" b="1" dirty="0">
              <a:solidFill>
                <a:srgbClr val="FFFF00"/>
              </a:solidFill>
            </a:endParaRPr>
          </a:p>
          <a:p>
            <a:r>
              <a:rPr lang="en-US" sz="2600" i="1" dirty="0"/>
              <a:t> </a:t>
            </a:r>
            <a:endParaRPr lang="en-US" sz="2600" dirty="0"/>
          </a:p>
        </p:txBody>
      </p:sp>
      <p:sp>
        <p:nvSpPr>
          <p:cNvPr id="4" name="Rectangle 3"/>
          <p:cNvSpPr/>
          <p:nvPr/>
        </p:nvSpPr>
        <p:spPr>
          <a:xfrm>
            <a:off x="536983" y="2743200"/>
            <a:ext cx="8378417" cy="492443"/>
          </a:xfrm>
          <a:prstGeom prst="rect">
            <a:avLst/>
          </a:prstGeom>
        </p:spPr>
        <p:txBody>
          <a:bodyPr wrap="square">
            <a:spAutoFit/>
          </a:bodyPr>
          <a:lstStyle/>
          <a:p>
            <a:endParaRPr lang="en-US" sz="2600" dirty="0">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094072945"/>
      </p:ext>
    </p:extLst>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41730" name="Rectangle 2"/>
          <p:cNvSpPr>
            <a:spLocks noGrp="1" noChangeArrowheads="1"/>
          </p:cNvSpPr>
          <p:nvPr>
            <p:ph type="ctrTitle"/>
          </p:nvPr>
        </p:nvSpPr>
        <p:spPr>
          <a:xfrm>
            <a:off x="378941" y="199167"/>
            <a:ext cx="8534400" cy="1431925"/>
          </a:xfrm>
        </p:spPr>
        <p:txBody>
          <a:bodyPr/>
          <a:lstStyle/>
          <a:p>
            <a:r>
              <a:rPr lang="en-US" altLang="en-US" sz="3600" b="0" i="1" u="sng" dirty="0">
                <a:solidFill>
                  <a:srgbClr val="FFFF00"/>
                </a:solidFill>
                <a:cs typeface="Times New Roman" pitchFamily="18" charset="0"/>
              </a:rPr>
              <a:t>Gathering Around the WORD</a:t>
            </a:r>
            <a:br>
              <a:rPr lang="en-US" altLang="en-US" b="0" i="1" dirty="0">
                <a:solidFill>
                  <a:srgbClr val="FFFF00"/>
                </a:solidFill>
                <a:cs typeface="Times New Roman" pitchFamily="18" charset="0"/>
              </a:rPr>
            </a:br>
            <a:r>
              <a:rPr lang="en-US" altLang="en-US" sz="3200" b="0" i="1" dirty="0"/>
              <a:t>Prayer of Confession</a:t>
            </a:r>
            <a:r>
              <a:rPr lang="en-US" altLang="en-US" sz="3600" b="0" i="1" dirty="0"/>
              <a:t> </a:t>
            </a:r>
            <a:r>
              <a:rPr lang="en-US" altLang="en-US" sz="2000" b="0" i="1" dirty="0">
                <a:latin typeface="+mn-lt"/>
              </a:rPr>
              <a:t>(in unison)</a:t>
            </a:r>
            <a:br>
              <a:rPr lang="en-US" sz="2800" b="0" dirty="0">
                <a:effectLst>
                  <a:outerShdw blurRad="38100" dist="38100" dir="2700000" algn="tl">
                    <a:srgbClr val="000000">
                      <a:alpha val="43137"/>
                    </a:srgbClr>
                  </a:outerShdw>
                </a:effectLst>
                <a:latin typeface="+mn-lt"/>
              </a:rPr>
            </a:br>
            <a:br>
              <a:rPr lang="en-US" sz="2400" b="0" dirty="0">
                <a:effectLst/>
                <a:latin typeface="+mn-lt"/>
              </a:rPr>
            </a:br>
            <a:endParaRPr lang="en-US" altLang="en-US" sz="2400" b="0" i="1" dirty="0">
              <a:solidFill>
                <a:srgbClr val="FF3300"/>
              </a:solidFill>
              <a:effectLst>
                <a:outerShdw blurRad="38100" dist="38100" dir="2700000" algn="tl">
                  <a:srgbClr val="000000">
                    <a:alpha val="43137"/>
                  </a:srgbClr>
                </a:outerShdw>
              </a:effectLst>
              <a:latin typeface="+mn-lt"/>
            </a:endParaRPr>
          </a:p>
        </p:txBody>
      </p:sp>
      <p:sp>
        <p:nvSpPr>
          <p:cNvPr id="2" name="Rectangle 1"/>
          <p:cNvSpPr/>
          <p:nvPr/>
        </p:nvSpPr>
        <p:spPr>
          <a:xfrm>
            <a:off x="609600" y="1600200"/>
            <a:ext cx="8305800" cy="1354217"/>
          </a:xfrm>
          <a:prstGeom prst="rect">
            <a:avLst/>
          </a:prstGeom>
        </p:spPr>
        <p:txBody>
          <a:bodyPr wrap="square">
            <a:spAutoFit/>
          </a:bodyPr>
          <a:lstStyle/>
          <a:p>
            <a:endParaRPr lang="en-US" sz="2800" b="1" i="1" dirty="0"/>
          </a:p>
          <a:p>
            <a:endParaRPr lang="en-US" sz="2800" b="1" dirty="0">
              <a:solidFill>
                <a:srgbClr val="FFFF00"/>
              </a:solidFill>
            </a:endParaRPr>
          </a:p>
          <a:p>
            <a:r>
              <a:rPr lang="en-US" sz="2600" i="1" dirty="0"/>
              <a:t> </a:t>
            </a:r>
            <a:endParaRPr lang="en-US" sz="2600" dirty="0"/>
          </a:p>
        </p:txBody>
      </p:sp>
      <p:sp>
        <p:nvSpPr>
          <p:cNvPr id="3" name="Rectangle 2"/>
          <p:cNvSpPr/>
          <p:nvPr/>
        </p:nvSpPr>
        <p:spPr>
          <a:xfrm>
            <a:off x="457200" y="1447800"/>
            <a:ext cx="7772400" cy="4031873"/>
          </a:xfrm>
          <a:prstGeom prst="rect">
            <a:avLst/>
          </a:prstGeom>
        </p:spPr>
        <p:txBody>
          <a:bodyPr wrap="square">
            <a:spAutoFit/>
          </a:bodyPr>
          <a:lstStyle/>
          <a:p>
            <a:pPr>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lang="en-US" sz="3200" b="1" i="1" dirty="0">
                <a:solidFill>
                  <a:srgbClr val="FFFF00"/>
                </a:solidFill>
                <a:effectLst>
                  <a:outerShdw blurRad="38100" dist="38100" dir="2700000" algn="tl">
                    <a:srgbClr val="000000">
                      <a:alpha val="43137"/>
                    </a:srgbClr>
                  </a:outerShdw>
                </a:effectLst>
              </a:rPr>
              <a:t>Loving God, we confess that we do not always bring honor and glory to your name.  We are rebellious and weak; we flee before your goodness.  Forgive, restore, and strengthen us by the grace and mercy of Christ, that we may rise up again in peace to love and serve your world, Amen.</a:t>
            </a:r>
            <a:endParaRPr lang="en-US" sz="3200" dirty="0">
              <a:solidFill>
                <a:srgbClr val="FFFF00"/>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084379626"/>
      </p:ext>
    </p:extLst>
  </p:cSld>
  <p:clrMapOvr>
    <a:masterClrMapping/>
  </p:clrMapOvr>
  <p:transition advClick="0"/>
</p:sld>
</file>

<file path=ppt/theme/theme1.xml><?xml version="1.0" encoding="utf-8"?>
<a:theme xmlns:a="http://schemas.openxmlformats.org/drawingml/2006/main" name="Glass Layers">
  <a:themeElements>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Glass Layers">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TM03457452[[fn=Celestial]]</Template>
  <TotalTime>32514</TotalTime>
  <Words>689</Words>
  <Application>Microsoft Office PowerPoint</Application>
  <PresentationFormat>On-screen Show (4:3)</PresentationFormat>
  <Paragraphs>163</Paragraphs>
  <Slides>44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Arial</vt:lpstr>
      <vt:lpstr>Arial Black</vt:lpstr>
      <vt:lpstr>Calibri</vt:lpstr>
      <vt:lpstr>Helvetica</vt:lpstr>
      <vt:lpstr>Times New Roman</vt:lpstr>
      <vt:lpstr>Wingdings</vt:lpstr>
      <vt:lpstr>Glass Layers</vt:lpstr>
      <vt:lpstr>Homecrest Presbyterian Church Worship of the Lord’s Day May 28th, 2017   7th Sunday of Easter Ascension Sunday </vt:lpstr>
      <vt:lpstr>Gathering Around the WORD Call To Worship (Based on Psalm 68:1-10, 32-35)  </vt:lpstr>
      <vt:lpstr>Gathering Hymn #41 “O Worship the King, All Glorious Above”</vt:lpstr>
      <vt:lpstr>Gathering Hymn #41 “O Worship the King, All Glorious Above”</vt:lpstr>
      <vt:lpstr>Gathering Hymn #41 “O Worship the King, All Glorious Above”</vt:lpstr>
      <vt:lpstr>Gathering Hymn #41 “O Worship the King, All Glorious Above”</vt:lpstr>
      <vt:lpstr>Gathering Hymn #41 “O Worship the King, All Glorious Above”</vt:lpstr>
      <vt:lpstr>Gathering Around the WORD Call to Confession (1 Peter 5:7) Sisters and brothers, God not only desires our repentance, but longs to offer us forgiveness.  Therefore, let us cast our anxiety on God, because God cares of us eternally.      </vt:lpstr>
      <vt:lpstr>Gathering Around the WORD Prayer of Confession (in unison)  </vt:lpstr>
      <vt:lpstr>Gathering Around the WORD Declaration of Forgiveness   Children of God, the Spirit of God is resting on you, to restore, support, and strengthen you.  Therefore, be at peace in the One who forgives and loves you;  We shall rise up and give thanks to our God. Amen.  </vt:lpstr>
      <vt:lpstr>Gathering Around the WORD Gloria Patri</vt:lpstr>
      <vt:lpstr>Gathering Around the WORD Passing of the Peace of Christ</vt:lpstr>
      <vt:lpstr>Proclaiming the WORD Message to the Youth/ Prayer of Illumination</vt:lpstr>
      <vt:lpstr>Proclaiming the WORD Scripture Reading (Acts 1:1-14)</vt:lpstr>
      <vt:lpstr>Proclaiming the WORD Scripture Reading (Acts 1:1-14)</vt:lpstr>
      <vt:lpstr>Proclaiming the WORD Scripture Reading (Acts 1:1-14)</vt:lpstr>
      <vt:lpstr>Proclaiming the WORD Scripture Reading (Acts 1:1-14)</vt:lpstr>
      <vt:lpstr>Proclaiming the WORD Scripture Reading (Acts 1:1-14)</vt:lpstr>
      <vt:lpstr>PowerPoint Presentation</vt:lpstr>
      <vt:lpstr>Responding Hymn # 804 “Rejoice, Ye Pure in Heart”</vt:lpstr>
      <vt:lpstr>Responding Hymn # 804 “Rejoice, Ye Pure in Heart”</vt:lpstr>
      <vt:lpstr>Responding Hymn # 804 “Rejoice, Ye Pure in Heart”</vt:lpstr>
      <vt:lpstr>Responding Hymn # 804 “Rejoice, Ye Pure in Heart”</vt:lpstr>
      <vt:lpstr>Responding Hymn # 804 “Rejoice, Ye Pure in Heart”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Responding Hymn # 291 “Spirit, Spirit of Gentleness”</vt:lpstr>
      <vt:lpstr>Responding Hymn # 291 “Spirit, Spirit of Gentleness”</vt:lpstr>
      <vt:lpstr>Responding Hymn # 291 “Spirit, Spirit of Gentleness”</vt:lpstr>
      <vt:lpstr>Responding Hymn # 291 “Spirit, Spirit of Gentleness”</vt:lpstr>
      <vt:lpstr>Responding Hymn # 291 “Spirit, Spirit of Gentleness”</vt:lpstr>
      <vt:lpstr>Responding Hymn # 291 “Spirit, Spirit of Gentleness”</vt:lpstr>
      <vt:lpstr>Responding Hymn # 291 “Spirit, Spirit of Gentleness”</vt:lpstr>
      <vt:lpstr>Responding Hymn # 291 “Spirit, Spirit of Gentleness”</vt:lpstr>
      <vt:lpstr>Responding Hymn # 291 “Spirit, Spirit of Gentleness”</vt:lpstr>
      <vt:lpstr>Bearing and Following  the WORD into the World The Charge and Benediction </vt:lpstr>
      <vt:lpstr>Bearing and Following  the WORD into the World Benediction Response </vt:lpstr>
      <vt:lpstr>Homecrest Presbyterian Church Worship of the Lord’s Day May 28th, 2017   7th Sunday of Easter Ascension Sunday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TheGeneral</dc:creator>
  <cp:lastModifiedBy>TheGeneral4</cp:lastModifiedBy>
  <cp:revision>758</cp:revision>
  <cp:lastPrinted>2016-01-30T20:52:10Z</cp:lastPrinted>
  <dcterms:created xsi:type="dcterms:W3CDTF">1601-01-01T00:00:00Z</dcterms:created>
  <dcterms:modified xsi:type="dcterms:W3CDTF">2017-05-27T12:34:33Z</dcterms:modified>
</cp:coreProperties>
</file>