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4"/>
  </p:notesMasterIdLst>
  <p:handoutMasterIdLst>
    <p:handoutMasterId r:id="rId45"/>
  </p:handoutMasterIdLst>
  <p:sldIdLst>
    <p:sldId id="1097" r:id="rId2"/>
    <p:sldId id="1588" r:id="rId3"/>
    <p:sldId id="1299" r:id="rId4"/>
    <p:sldId id="2299" r:id="rId5"/>
    <p:sldId id="2300" r:id="rId6"/>
    <p:sldId id="2301" r:id="rId7"/>
    <p:sldId id="2302" r:id="rId8"/>
    <p:sldId id="2303" r:id="rId9"/>
    <p:sldId id="805" r:id="rId10"/>
    <p:sldId id="2051" r:id="rId11"/>
    <p:sldId id="1781" r:id="rId12"/>
    <p:sldId id="696" r:id="rId13"/>
    <p:sldId id="806" r:id="rId14"/>
    <p:sldId id="1059" r:id="rId15"/>
    <p:sldId id="2059" r:id="rId16"/>
    <p:sldId id="2304" r:id="rId17"/>
    <p:sldId id="2137" r:id="rId18"/>
    <p:sldId id="2305" r:id="rId19"/>
    <p:sldId id="1773" r:id="rId20"/>
    <p:sldId id="2317" r:id="rId21"/>
    <p:sldId id="2319" r:id="rId22"/>
    <p:sldId id="2318" r:id="rId23"/>
    <p:sldId id="2192" r:id="rId24"/>
    <p:sldId id="2306" r:id="rId25"/>
    <p:sldId id="2307" r:id="rId26"/>
    <p:sldId id="2308" r:id="rId27"/>
    <p:sldId id="2309" r:id="rId28"/>
    <p:sldId id="2245" r:id="rId29"/>
    <p:sldId id="2310" r:id="rId30"/>
    <p:sldId id="2311" r:id="rId31"/>
    <p:sldId id="1752" r:id="rId32"/>
    <p:sldId id="2270" r:id="rId33"/>
    <p:sldId id="975" r:id="rId34"/>
    <p:sldId id="818" r:id="rId35"/>
    <p:sldId id="819" r:id="rId36"/>
    <p:sldId id="2212" r:id="rId37"/>
    <p:sldId id="2312" r:id="rId38"/>
    <p:sldId id="2313" r:id="rId39"/>
    <p:sldId id="2314" r:id="rId40"/>
    <p:sldId id="284" r:id="rId41"/>
    <p:sldId id="1067" r:id="rId42"/>
    <p:sldId id="2315" r:id="rId43"/>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CC0099"/>
    <a:srgbClr val="00FFFF"/>
    <a:srgbClr val="000000"/>
    <a:srgbClr val="0664BA"/>
    <a:srgbClr val="800000"/>
    <a:srgbClr val="FF0000"/>
    <a:srgbClr val="FF3399"/>
    <a:srgbClr val="66FF33"/>
    <a:srgbClr val="4A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39" autoAdjust="0"/>
    <p:restoredTop sz="94674" autoAdjust="0"/>
  </p:normalViewPr>
  <p:slideViewPr>
    <p:cSldViewPr>
      <p:cViewPr varScale="1">
        <p:scale>
          <a:sx n="78" d="100"/>
          <a:sy n="78" d="100"/>
        </p:scale>
        <p:origin x="1182" y="8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17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6083" name="Rectangle 3"/>
          <p:cNvSpPr>
            <a:spLocks noGrp="1" noChangeArrowheads="1"/>
          </p:cNvSpPr>
          <p:nvPr>
            <p:ph type="dt" sz="quarter"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6084" name="Rectangle 4"/>
          <p:cNvSpPr>
            <a:spLocks noGrp="1" noChangeArrowheads="1"/>
          </p:cNvSpPr>
          <p:nvPr>
            <p:ph type="ftr" sz="quarter" idx="2"/>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6085" name="Rectangle 5"/>
          <p:cNvSpPr>
            <a:spLocks noGrp="1" noChangeArrowheads="1"/>
          </p:cNvSpPr>
          <p:nvPr>
            <p:ph type="sldNum" sz="quarter" idx="3"/>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D151098E-E6C1-4048-AE9A-FC200E1BA806}" type="slidenum">
              <a:rPr lang="en-US" altLang="en-US"/>
              <a:pPr/>
              <a:t>‹#›</a:t>
            </a:fld>
            <a:endParaRPr lang="en-US" altLang="en-US"/>
          </a:p>
        </p:txBody>
      </p:sp>
    </p:spTree>
    <p:extLst>
      <p:ext uri="{BB962C8B-B14F-4D97-AF65-F5344CB8AC3E}">
        <p14:creationId xmlns:p14="http://schemas.microsoft.com/office/powerpoint/2010/main" val="3853376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9155" name="Rectangle 3"/>
          <p:cNvSpPr>
            <a:spLocks noGrp="1" noChangeArrowheads="1"/>
          </p:cNvSpPr>
          <p:nvPr>
            <p:ph type="dt"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9156" name="Rectangle 4"/>
          <p:cNvSpPr>
            <a:spLocks noGrp="1" noRot="1" noChangeAspect="1" noChangeArrowheads="1" noTextEdit="1"/>
          </p:cNvSpPr>
          <p:nvPr>
            <p:ph type="sldImg" idx="2"/>
          </p:nvPr>
        </p:nvSpPr>
        <p:spPr bwMode="auto">
          <a:xfrm>
            <a:off x="1196975" y="693738"/>
            <a:ext cx="4618038" cy="34623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701040" y="4387256"/>
            <a:ext cx="5608320" cy="415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8" name="Rectangle 6"/>
          <p:cNvSpPr>
            <a:spLocks noGrp="1" noChangeArrowheads="1"/>
          </p:cNvSpPr>
          <p:nvPr>
            <p:ph type="ftr" sz="quarter" idx="4"/>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9159" name="Rectangle 7"/>
          <p:cNvSpPr>
            <a:spLocks noGrp="1" noChangeArrowheads="1"/>
          </p:cNvSpPr>
          <p:nvPr>
            <p:ph type="sldNum" sz="quarter" idx="5"/>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A767080E-F0AD-49CB-B572-D06DB3151280}" type="slidenum">
              <a:rPr lang="en-US" altLang="en-US"/>
              <a:pPr/>
              <a:t>‹#›</a:t>
            </a:fld>
            <a:endParaRPr lang="en-US" altLang="en-US"/>
          </a:p>
        </p:txBody>
      </p:sp>
    </p:spTree>
    <p:extLst>
      <p:ext uri="{BB962C8B-B14F-4D97-AF65-F5344CB8AC3E}">
        <p14:creationId xmlns:p14="http://schemas.microsoft.com/office/powerpoint/2010/main" val="30397927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1</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9628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42</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52949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04834" name="Group 2"/>
          <p:cNvGrpSpPr>
            <a:grpSpLocks/>
          </p:cNvGrpSpPr>
          <p:nvPr/>
        </p:nvGrpSpPr>
        <p:grpSpPr bwMode="auto">
          <a:xfrm>
            <a:off x="319088" y="1752600"/>
            <a:ext cx="8824912" cy="5129213"/>
            <a:chOff x="201" y="1104"/>
            <a:chExt cx="5559" cy="3231"/>
          </a:xfrm>
        </p:grpSpPr>
        <p:sp>
          <p:nvSpPr>
            <p:cNvPr id="50483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6"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4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4841"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altLang="en-US" noProof="0"/>
              <a:t>Click to edit Master title style</a:t>
            </a:r>
          </a:p>
        </p:txBody>
      </p:sp>
      <p:sp>
        <p:nvSpPr>
          <p:cNvPr id="50484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altLang="en-US" noProof="0"/>
              <a:t>Click to edit Master subtitle style</a:t>
            </a:r>
          </a:p>
        </p:txBody>
      </p:sp>
      <p:sp>
        <p:nvSpPr>
          <p:cNvPr id="504843" name="Rectangle 11"/>
          <p:cNvSpPr>
            <a:spLocks noGrp="1" noChangeArrowheads="1"/>
          </p:cNvSpPr>
          <p:nvPr>
            <p:ph type="dt" sz="quarter" idx="2"/>
          </p:nvPr>
        </p:nvSpPr>
        <p:spPr>
          <a:xfrm>
            <a:off x="990600" y="6245225"/>
            <a:ext cx="1901825" cy="476250"/>
          </a:xfrm>
        </p:spPr>
        <p:txBody>
          <a:bodyPr/>
          <a:lstStyle>
            <a:lvl1pPr>
              <a:defRPr/>
            </a:lvl1pPr>
          </a:lstStyle>
          <a:p>
            <a:endParaRPr lang="en-US" altLang="en-US"/>
          </a:p>
        </p:txBody>
      </p:sp>
      <p:sp>
        <p:nvSpPr>
          <p:cNvPr id="504844" name="Rectangle 12"/>
          <p:cNvSpPr>
            <a:spLocks noGrp="1" noChangeArrowheads="1"/>
          </p:cNvSpPr>
          <p:nvPr>
            <p:ph type="ftr" sz="quarter" idx="3"/>
          </p:nvPr>
        </p:nvSpPr>
        <p:spPr>
          <a:xfrm>
            <a:off x="3468688" y="6245225"/>
            <a:ext cx="2895600" cy="476250"/>
          </a:xfrm>
        </p:spPr>
        <p:txBody>
          <a:bodyPr/>
          <a:lstStyle>
            <a:lvl1pPr>
              <a:defRPr/>
            </a:lvl1pPr>
          </a:lstStyle>
          <a:p>
            <a:endParaRPr lang="en-US" altLang="en-US"/>
          </a:p>
        </p:txBody>
      </p:sp>
      <p:sp>
        <p:nvSpPr>
          <p:cNvPr id="504845" name="Rectangle 13"/>
          <p:cNvSpPr>
            <a:spLocks noGrp="1" noChangeArrowheads="1"/>
          </p:cNvSpPr>
          <p:nvPr>
            <p:ph type="sldNum" sz="quarter" idx="4"/>
          </p:nvPr>
        </p:nvSpPr>
        <p:spPr/>
        <p:txBody>
          <a:bodyPr/>
          <a:lstStyle>
            <a:lvl1pPr>
              <a:defRPr/>
            </a:lvl1pPr>
          </a:lstStyle>
          <a:p>
            <a:fld id="{FD52E62A-28D1-4EDB-89AD-038FCD2EE99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0F4D5A6-96B9-4790-B7BE-654CF095E40D}" type="slidenum">
              <a:rPr lang="en-US" altLang="en-US"/>
              <a:pPr/>
              <a:t>‹#›</a:t>
            </a:fld>
            <a:endParaRPr lang="en-US" altLang="en-US"/>
          </a:p>
        </p:txBody>
      </p:sp>
    </p:spTree>
    <p:extLst>
      <p:ext uri="{BB962C8B-B14F-4D97-AF65-F5344CB8AC3E}">
        <p14:creationId xmlns:p14="http://schemas.microsoft.com/office/powerpoint/2010/main" val="245565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59ABF51-58ED-4512-AD15-A5ED22E9C0B6}" type="slidenum">
              <a:rPr lang="en-US" altLang="en-US"/>
              <a:pPr/>
              <a:t>‹#›</a:t>
            </a:fld>
            <a:endParaRPr lang="en-US" altLang="en-US"/>
          </a:p>
        </p:txBody>
      </p:sp>
    </p:spTree>
    <p:extLst>
      <p:ext uri="{BB962C8B-B14F-4D97-AF65-F5344CB8AC3E}">
        <p14:creationId xmlns:p14="http://schemas.microsoft.com/office/powerpoint/2010/main" val="97643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38200" y="6245225"/>
            <a:ext cx="1901825"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4290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937375" y="6245225"/>
            <a:ext cx="1901825" cy="476250"/>
          </a:xfrm>
        </p:spPr>
        <p:txBody>
          <a:bodyPr/>
          <a:lstStyle>
            <a:lvl1pPr>
              <a:defRPr/>
            </a:lvl1pPr>
          </a:lstStyle>
          <a:p>
            <a:fld id="{D16B06A8-0C43-4AE2-9042-5588852E021F}" type="slidenum">
              <a:rPr lang="en-US" altLang="en-US"/>
              <a:pPr/>
              <a:t>‹#›</a:t>
            </a:fld>
            <a:endParaRPr lang="en-US" altLang="en-US"/>
          </a:p>
        </p:txBody>
      </p:sp>
    </p:spTree>
    <p:extLst>
      <p:ext uri="{BB962C8B-B14F-4D97-AF65-F5344CB8AC3E}">
        <p14:creationId xmlns:p14="http://schemas.microsoft.com/office/powerpoint/2010/main" val="5132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040453B-B24A-4F17-A554-3D7EC4BB7A5C}" type="slidenum">
              <a:rPr lang="en-US" altLang="en-US"/>
              <a:pPr/>
              <a:t>‹#›</a:t>
            </a:fld>
            <a:endParaRPr lang="en-US" altLang="en-US"/>
          </a:p>
        </p:txBody>
      </p:sp>
    </p:spTree>
    <p:extLst>
      <p:ext uri="{BB962C8B-B14F-4D97-AF65-F5344CB8AC3E}">
        <p14:creationId xmlns:p14="http://schemas.microsoft.com/office/powerpoint/2010/main" val="296048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9A9C9-B0A9-44C3-BA85-F44D220AAEF6}" type="slidenum">
              <a:rPr lang="en-US" altLang="en-US"/>
              <a:pPr/>
              <a:t>‹#›</a:t>
            </a:fld>
            <a:endParaRPr lang="en-US" altLang="en-US"/>
          </a:p>
        </p:txBody>
      </p:sp>
    </p:spTree>
    <p:extLst>
      <p:ext uri="{BB962C8B-B14F-4D97-AF65-F5344CB8AC3E}">
        <p14:creationId xmlns:p14="http://schemas.microsoft.com/office/powerpoint/2010/main" val="191517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06A70F7-11EB-4087-B108-6713D59BDD72}" type="slidenum">
              <a:rPr lang="en-US" altLang="en-US"/>
              <a:pPr/>
              <a:t>‹#›</a:t>
            </a:fld>
            <a:endParaRPr lang="en-US" altLang="en-US"/>
          </a:p>
        </p:txBody>
      </p:sp>
    </p:spTree>
    <p:extLst>
      <p:ext uri="{BB962C8B-B14F-4D97-AF65-F5344CB8AC3E}">
        <p14:creationId xmlns:p14="http://schemas.microsoft.com/office/powerpoint/2010/main" val="369770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D0EEE19-E504-4F14-AE8A-E67121B19BEE}" type="slidenum">
              <a:rPr lang="en-US" altLang="en-US"/>
              <a:pPr/>
              <a:t>‹#›</a:t>
            </a:fld>
            <a:endParaRPr lang="en-US" altLang="en-US"/>
          </a:p>
        </p:txBody>
      </p:sp>
    </p:spTree>
    <p:extLst>
      <p:ext uri="{BB962C8B-B14F-4D97-AF65-F5344CB8AC3E}">
        <p14:creationId xmlns:p14="http://schemas.microsoft.com/office/powerpoint/2010/main" val="126641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53B0433-0FF4-422C-A47D-F6518D220862}" type="slidenum">
              <a:rPr lang="en-US" altLang="en-US"/>
              <a:pPr/>
              <a:t>‹#›</a:t>
            </a:fld>
            <a:endParaRPr lang="en-US" altLang="en-US"/>
          </a:p>
        </p:txBody>
      </p:sp>
    </p:spTree>
    <p:extLst>
      <p:ext uri="{BB962C8B-B14F-4D97-AF65-F5344CB8AC3E}">
        <p14:creationId xmlns:p14="http://schemas.microsoft.com/office/powerpoint/2010/main" val="293121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C32D071-DF21-4244-B40E-489C1D3E8089}" type="slidenum">
              <a:rPr lang="en-US" altLang="en-US"/>
              <a:pPr/>
              <a:t>‹#›</a:t>
            </a:fld>
            <a:endParaRPr lang="en-US" altLang="en-US"/>
          </a:p>
        </p:txBody>
      </p:sp>
    </p:spTree>
    <p:extLst>
      <p:ext uri="{BB962C8B-B14F-4D97-AF65-F5344CB8AC3E}">
        <p14:creationId xmlns:p14="http://schemas.microsoft.com/office/powerpoint/2010/main" val="92943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66666CA-2E27-4106-B726-B7BB2E3777CC}" type="slidenum">
              <a:rPr lang="en-US" altLang="en-US"/>
              <a:pPr/>
              <a:t>‹#›</a:t>
            </a:fld>
            <a:endParaRPr lang="en-US" altLang="en-US"/>
          </a:p>
        </p:txBody>
      </p:sp>
    </p:spTree>
    <p:extLst>
      <p:ext uri="{BB962C8B-B14F-4D97-AF65-F5344CB8AC3E}">
        <p14:creationId xmlns:p14="http://schemas.microsoft.com/office/powerpoint/2010/main" val="207779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016178C-E000-45CB-9FD4-82CA7351D609}" type="slidenum">
              <a:rPr lang="en-US" altLang="en-US"/>
              <a:pPr/>
              <a:t>‹#›</a:t>
            </a:fld>
            <a:endParaRPr lang="en-US" altLang="en-US"/>
          </a:p>
        </p:txBody>
      </p:sp>
    </p:spTree>
    <p:extLst>
      <p:ext uri="{BB962C8B-B14F-4D97-AF65-F5344CB8AC3E}">
        <p14:creationId xmlns:p14="http://schemas.microsoft.com/office/powerpoint/2010/main" val="426178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503810" name="Group 2"/>
          <p:cNvGrpSpPr>
            <a:grpSpLocks/>
          </p:cNvGrpSpPr>
          <p:nvPr/>
        </p:nvGrpSpPr>
        <p:grpSpPr bwMode="auto">
          <a:xfrm>
            <a:off x="319088" y="1828800"/>
            <a:ext cx="8824912" cy="5029200"/>
            <a:chOff x="201" y="1152"/>
            <a:chExt cx="5559" cy="3168"/>
          </a:xfrm>
        </p:grpSpPr>
        <p:sp>
          <p:nvSpPr>
            <p:cNvPr id="503811"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2"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3"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4"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5"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6"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7"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8"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3819"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n-US" altLang="en-US"/>
          </a:p>
        </p:txBody>
      </p:sp>
      <p:sp>
        <p:nvSpPr>
          <p:cNvPr id="503820"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en-US" altLang="en-US"/>
          </a:p>
        </p:txBody>
      </p:sp>
      <p:sp>
        <p:nvSpPr>
          <p:cNvPr id="503821"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DD7A1EAB-4BAA-437A-9254-EC7732BA9158}" type="slidenum">
              <a:rPr lang="en-US" altLang="en-US"/>
              <a:pPr/>
              <a:t>‹#›</a:t>
            </a:fld>
            <a:endParaRPr lang="en-US" altLang="en-US"/>
          </a:p>
        </p:txBody>
      </p:sp>
      <p:sp>
        <p:nvSpPr>
          <p:cNvPr id="503822"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3823"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2.jp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7FFA6B-F573-4DFD-9BC5-C6BE89A6E3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52400"/>
            <a:ext cx="9753600" cy="7753350"/>
          </a:xfrm>
          <a:prstGeom prst="rect">
            <a:avLst/>
          </a:prstGeom>
        </p:spPr>
      </p:pic>
      <p:sp>
        <p:nvSpPr>
          <p:cNvPr id="4098" name="Rectangle 2"/>
          <p:cNvSpPr>
            <a:spLocks noGrp="1" noChangeArrowheads="1"/>
          </p:cNvSpPr>
          <p:nvPr>
            <p:ph type="ctrTitle"/>
          </p:nvPr>
        </p:nvSpPr>
        <p:spPr>
          <a:xfrm>
            <a:off x="876300" y="762000"/>
            <a:ext cx="7696200" cy="679511"/>
          </a:xfrm>
          <a:noFill/>
        </p:spPr>
        <p:txBody>
          <a:bodyPr/>
          <a:lstStyle/>
          <a:p>
            <a:pPr algn="r"/>
            <a:r>
              <a:rPr lang="en-US" altLang="en-US" sz="3600" i="1" dirty="0" err="1">
                <a:solidFill>
                  <a:srgbClr val="FFFF00"/>
                </a:solidFill>
                <a:effectLst>
                  <a:outerShdw blurRad="38100" dist="38100" dir="2700000" algn="tl">
                    <a:srgbClr val="000000">
                      <a:alpha val="43137"/>
                    </a:srgbClr>
                  </a:outerShdw>
                </a:effectLst>
                <a:latin typeface="+mn-lt"/>
              </a:rPr>
              <a:t>Homecrest</a:t>
            </a:r>
            <a:r>
              <a:rPr lang="en-US" altLang="en-US" sz="3600" i="1" dirty="0">
                <a:solidFill>
                  <a:srgbClr val="FFFF00"/>
                </a:solidFill>
                <a:effectLst>
                  <a:outerShdw blurRad="38100" dist="38100" dir="2700000" algn="tl">
                    <a:srgbClr val="000000">
                      <a:alpha val="43137"/>
                    </a:srgbClr>
                  </a:outerShdw>
                </a:effectLst>
                <a:latin typeface="+mn-lt"/>
              </a:rPr>
              <a:t> Presbyterian Church</a:t>
            </a:r>
            <a:br>
              <a:rPr lang="en-US" altLang="en-US" sz="3600" i="1" dirty="0">
                <a:solidFill>
                  <a:schemeClr val="tx1"/>
                </a:solidFill>
                <a:effectLst>
                  <a:outerShdw blurRad="38100" dist="38100" dir="2700000" algn="tl">
                    <a:srgbClr val="000000">
                      <a:alpha val="43137"/>
                    </a:srgbClr>
                  </a:outerShdw>
                </a:effectLst>
                <a:latin typeface="Arial" charset="0"/>
              </a:rPr>
            </a:br>
            <a:r>
              <a:rPr lang="en-US" altLang="en-US" sz="3400" i="1" dirty="0">
                <a:solidFill>
                  <a:schemeClr val="tx1"/>
                </a:solidFill>
                <a:effectLst>
                  <a:outerShdw blurRad="38100" dist="38100" dir="2700000" algn="tl">
                    <a:srgbClr val="000000">
                      <a:alpha val="43137"/>
                    </a:srgbClr>
                  </a:outerShdw>
                </a:effectLst>
                <a:latin typeface="Arial" charset="0"/>
              </a:rPr>
              <a:t>Worship of the Lord’s Day</a:t>
            </a:r>
            <a:br>
              <a:rPr lang="en-US" altLang="en-US" sz="3400" i="1" dirty="0">
                <a:solidFill>
                  <a:schemeClr val="tx1"/>
                </a:solidFill>
                <a:effectLst>
                  <a:outerShdw blurRad="38100" dist="38100" dir="2700000" algn="tl">
                    <a:srgbClr val="000000">
                      <a:alpha val="43137"/>
                    </a:srgbClr>
                  </a:outerShdw>
                </a:effectLst>
                <a:latin typeface="Arial" charset="0"/>
              </a:rPr>
            </a:br>
            <a:r>
              <a:rPr lang="en-US" altLang="en-US" sz="3400" i="1" dirty="0">
                <a:solidFill>
                  <a:srgbClr val="FF0000"/>
                </a:solidFill>
                <a:effectLst>
                  <a:outerShdw blurRad="38100" dist="38100" dir="2700000" algn="tl">
                    <a:srgbClr val="000000">
                      <a:alpha val="43137"/>
                    </a:srgbClr>
                  </a:outerShdw>
                </a:effectLst>
                <a:latin typeface="Arial" charset="0"/>
              </a:rPr>
              <a:t>3rd Sunday after Pentecost</a:t>
            </a:r>
            <a:br>
              <a:rPr lang="en-US" altLang="en-US" sz="3400" i="1" dirty="0">
                <a:solidFill>
                  <a:srgbClr val="FF0000"/>
                </a:solidFill>
                <a:effectLst>
                  <a:outerShdw blurRad="38100" dist="38100" dir="2700000" algn="tl">
                    <a:srgbClr val="000000">
                      <a:alpha val="43137"/>
                    </a:srgbClr>
                  </a:outerShdw>
                </a:effectLst>
                <a:latin typeface="Arial" charset="0"/>
              </a:rPr>
            </a:br>
            <a:r>
              <a:rPr lang="en-US" altLang="en-US" sz="3200" i="1" dirty="0">
                <a:solidFill>
                  <a:srgbClr val="66FF33"/>
                </a:solidFill>
                <a:effectLst>
                  <a:outerShdw blurRad="38100" dist="38100" dir="2700000" algn="tl">
                    <a:srgbClr val="000000">
                      <a:alpha val="43137"/>
                    </a:srgbClr>
                  </a:outerShdw>
                </a:effectLst>
                <a:latin typeface="Arial" charset="0"/>
              </a:rPr>
              <a:t>June 10th, 2018</a:t>
            </a:r>
            <a:br>
              <a:rPr lang="en-US" altLang="en-US" sz="3200" i="1" dirty="0">
                <a:solidFill>
                  <a:srgbClr val="FF0000"/>
                </a:solidFill>
                <a:effectLst>
                  <a:outerShdw blurRad="38100" dist="38100" dir="2700000" algn="tl">
                    <a:srgbClr val="000000">
                      <a:alpha val="43137"/>
                    </a:srgbClr>
                  </a:outerShdw>
                </a:effectLst>
                <a:latin typeface="Arial" charset="0"/>
              </a:rPr>
            </a:br>
            <a:endParaRPr lang="en-US" altLang="en-US" sz="3200" i="1" dirty="0">
              <a:solidFill>
                <a:srgbClr val="FF0000"/>
              </a:solidFill>
              <a:effectLst/>
              <a:latin typeface="Arial" charset="0"/>
            </a:endParaRPr>
          </a:p>
        </p:txBody>
      </p:sp>
      <p:sp>
        <p:nvSpPr>
          <p:cNvPr id="6" name="AutoShape 4" descr="Image result for PCUSA">
            <a:extLst>
              <a:ext uri="{FF2B5EF4-FFF2-40B4-BE49-F238E27FC236}">
                <a16:creationId xmlns:a16="http://schemas.microsoft.com/office/drawing/2014/main" id="{E6D27E8B-F215-48E4-8AED-4D61368EE1ED}"/>
              </a:ext>
            </a:extLst>
          </p:cNvPr>
          <p:cNvSpPr>
            <a:spLocks noChangeAspect="1" noChangeArrowheads="1"/>
          </p:cNvSpPr>
          <p:nvPr/>
        </p:nvSpPr>
        <p:spPr bwMode="auto">
          <a:xfrm>
            <a:off x="3810000" y="26670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PCUSA Women">
            <a:extLst>
              <a:ext uri="{FF2B5EF4-FFF2-40B4-BE49-F238E27FC236}">
                <a16:creationId xmlns:a16="http://schemas.microsoft.com/office/drawing/2014/main" id="{AE06DE06-6E72-4414-B427-358826DC2581}"/>
              </a:ext>
            </a:extLst>
          </p:cNvPr>
          <p:cNvSpPr>
            <a:spLocks noChangeAspect="1" noChangeArrowheads="1"/>
          </p:cNvSpPr>
          <p:nvPr/>
        </p:nvSpPr>
        <p:spPr bwMode="auto">
          <a:xfrm>
            <a:off x="3386138" y="2762250"/>
            <a:ext cx="2371725" cy="133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PCUSA">
            <a:extLst>
              <a:ext uri="{FF2B5EF4-FFF2-40B4-BE49-F238E27FC236}">
                <a16:creationId xmlns:a16="http://schemas.microsoft.com/office/drawing/2014/main" id="{959C7A1B-8618-4BB3-BF6F-A5CB1AF91758}"/>
              </a:ext>
            </a:extLst>
          </p:cNvPr>
          <p:cNvSpPr>
            <a:spLocks noChangeAspect="1" noChangeArrowheads="1"/>
          </p:cNvSpPr>
          <p:nvPr/>
        </p:nvSpPr>
        <p:spPr bwMode="auto">
          <a:xfrm>
            <a:off x="3962400" y="28194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FF2232A5-4672-41FC-BC01-F081D45EBB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3714" y="4813270"/>
            <a:ext cx="1905000" cy="1905000"/>
          </a:xfrm>
          <a:prstGeom prst="rect">
            <a:avLst/>
          </a:prstGeom>
        </p:spPr>
      </p:pic>
    </p:spTree>
    <p:extLst>
      <p:ext uri="{BB962C8B-B14F-4D97-AF65-F5344CB8AC3E}">
        <p14:creationId xmlns:p14="http://schemas.microsoft.com/office/powerpoint/2010/main" val="3076472950"/>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226C34-AAE4-4286-A0FB-A3CE7220C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
            <a:ext cx="10778283" cy="6857999"/>
          </a:xfrm>
          <a:prstGeom prst="rect">
            <a:avLst/>
          </a:prstGeom>
        </p:spPr>
      </p:pic>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533400" y="1219200"/>
            <a:ext cx="7457160" cy="6924973"/>
          </a:xfrm>
          <a:prstGeom prst="rect">
            <a:avLst/>
          </a:prstGeom>
        </p:spPr>
        <p:txBody>
          <a:bodyPr wrap="square">
            <a:spAutoFit/>
          </a:bodyPr>
          <a:lstStyle/>
          <a:p>
            <a:r>
              <a:rPr lang="en-US" sz="3000" b="1" i="1" dirty="0">
                <a:solidFill>
                  <a:srgbClr val="800000"/>
                </a:solidFill>
              </a:rPr>
              <a:t>Gracious God, have mercy on us, for we have failed to be faithful to you, though you have been faithful to us.  You show us your wisdom, but we prefer to go our own way.  Our broken relationships with you and one another have created poverty in us and our neighbors.  In your mercy, reconcile us to you and one another for the work of justice, peace, and love, through Jesus Christ, our redeemer, Amen.</a:t>
            </a:r>
            <a:endParaRPr lang="en-US" sz="3000" dirty="0">
              <a:solidFill>
                <a:srgbClr val="800000"/>
              </a:solidFill>
            </a:endParaRPr>
          </a:p>
          <a:p>
            <a:endParaRPr lang="en-US" sz="2600" dirty="0">
              <a:solidFill>
                <a:srgbClr val="800000"/>
              </a:solidFill>
            </a:endParaRPr>
          </a:p>
          <a:p>
            <a:endParaRPr lang="en-US" sz="2800" dirty="0">
              <a:solidFill>
                <a:srgbClr val="800000"/>
              </a:solidFill>
            </a:endParaRPr>
          </a:p>
          <a:p>
            <a:endParaRPr lang="en-US" sz="3200" dirty="0">
              <a:solidFill>
                <a:srgbClr val="800000"/>
              </a:solidFill>
            </a:endParaRPr>
          </a:p>
          <a:p>
            <a:endParaRPr lang="en-US" sz="2800" b="1" i="1" dirty="0">
              <a:solidFill>
                <a:srgbClr val="800000"/>
              </a:solidFill>
            </a:endParaRPr>
          </a:p>
        </p:txBody>
      </p:sp>
      <p:sp>
        <p:nvSpPr>
          <p:cNvPr id="8" name="Rectangle 2">
            <a:extLst>
              <a:ext uri="{FF2B5EF4-FFF2-40B4-BE49-F238E27FC236}">
                <a16:creationId xmlns:a16="http://schemas.microsoft.com/office/drawing/2014/main" id="{43DF36E0-2667-4E5C-B4AF-28E81AF367A3}"/>
              </a:ext>
            </a:extLst>
          </p:cNvPr>
          <p:cNvSpPr>
            <a:spLocks noGrp="1" noChangeArrowheads="1"/>
          </p:cNvSpPr>
          <p:nvPr>
            <p:ph type="ctrTitle"/>
          </p:nvPr>
        </p:nvSpPr>
        <p:spPr>
          <a:xfrm>
            <a:off x="698228" y="168275"/>
            <a:ext cx="7457161"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Prayer of Confession (in unison)</a:t>
            </a:r>
            <a:r>
              <a:rPr lang="en-US" altLang="en-US" sz="3600" b="0" i="1" dirty="0"/>
              <a:t> </a:t>
            </a:r>
            <a:r>
              <a:rPr lang="en-US" altLang="en-US" sz="2000" i="1" dirty="0">
                <a:solidFill>
                  <a:srgbClr val="000000"/>
                </a:solidFill>
                <a:effectLst/>
                <a:latin typeface="+mn-lt"/>
              </a:rPr>
              <a:t> </a:t>
            </a:r>
            <a:endParaRPr lang="en-US" altLang="en-US" sz="2400" b="0" i="1" dirty="0">
              <a:solidFill>
                <a:srgbClr val="000000"/>
              </a:solidFill>
              <a:effectLst/>
              <a:latin typeface="+mn-lt"/>
            </a:endParaRPr>
          </a:p>
        </p:txBody>
      </p:sp>
    </p:spTree>
    <p:extLst>
      <p:ext uri="{BB962C8B-B14F-4D97-AF65-F5344CB8AC3E}">
        <p14:creationId xmlns:p14="http://schemas.microsoft.com/office/powerpoint/2010/main" val="360559857"/>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AB6D4F-57F0-43E2-B30E-81F1736F2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52400"/>
            <a:ext cx="11122068" cy="11476190"/>
          </a:xfrm>
          <a:prstGeom prst="rect">
            <a:avLst/>
          </a:prstGeom>
        </p:spPr>
      </p:pic>
      <p:sp>
        <p:nvSpPr>
          <p:cNvPr id="841730" name="Rectangle 2"/>
          <p:cNvSpPr>
            <a:spLocks noGrp="1" noChangeArrowheads="1"/>
          </p:cNvSpPr>
          <p:nvPr>
            <p:ph type="ctrTitle"/>
          </p:nvPr>
        </p:nvSpPr>
        <p:spPr>
          <a:xfrm>
            <a:off x="792206" y="789206"/>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solidFill>
                  <a:srgbClr val="800000"/>
                </a:solidFill>
                <a:effectLst/>
              </a:rPr>
              <a:t>Declaration of Forgiveness</a:t>
            </a:r>
            <a:r>
              <a:rPr lang="en-US" altLang="en-US" sz="2000" i="1" dirty="0">
                <a:solidFill>
                  <a:srgbClr val="800000"/>
                </a:solidFill>
                <a:effectLst/>
                <a:latin typeface="+mn-lt"/>
              </a:rPr>
              <a:t>  </a:t>
            </a:r>
            <a:endParaRPr lang="en-US" altLang="en-US" sz="2400" b="0" i="1" dirty="0">
              <a:solidFill>
                <a:srgbClr val="800000"/>
              </a:solidFill>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769552" y="1905000"/>
            <a:ext cx="7002848" cy="2923877"/>
          </a:xfrm>
          <a:prstGeom prst="rect">
            <a:avLst/>
          </a:prstGeom>
        </p:spPr>
        <p:txBody>
          <a:bodyPr wrap="square">
            <a:spAutoFit/>
          </a:bodyPr>
          <a:lstStyle/>
          <a:p>
            <a:r>
              <a:rPr lang="en-US" sz="2800" b="1" i="1" dirty="0">
                <a:solidFill>
                  <a:srgbClr val="000000"/>
                </a:solidFill>
              </a:rPr>
              <a:t>Sisters and brothers, do not lose heart.  When we call, God hears us; when we confess, God forgives us.  </a:t>
            </a:r>
          </a:p>
          <a:p>
            <a:r>
              <a:rPr lang="en-US" sz="3200" b="1" i="1" dirty="0">
                <a:solidFill>
                  <a:srgbClr val="FFFF00"/>
                </a:solidFill>
                <a:effectLst>
                  <a:outerShdw blurRad="38100" dist="38100" dir="2700000" algn="tl">
                    <a:srgbClr val="000000">
                      <a:alpha val="43137"/>
                    </a:srgbClr>
                  </a:outerShdw>
                </a:effectLst>
              </a:rPr>
              <a:t>We believe and so we proclaim that in Jesus Christ, we are forgiven.  Thanks be to God, Amen.</a:t>
            </a:r>
            <a:endParaRPr lang="en-US" sz="32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64480136"/>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8880FF-27AE-4A54-9343-622620F9D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76200"/>
            <a:ext cx="9372600" cy="7086600"/>
          </a:xfrm>
          <a:prstGeom prst="rect">
            <a:avLst/>
          </a:prstGeom>
        </p:spPr>
      </p:pic>
      <p:sp>
        <p:nvSpPr>
          <p:cNvPr id="755714" name="Rectangle 2"/>
          <p:cNvSpPr>
            <a:spLocks noGrp="1" noChangeArrowheads="1"/>
          </p:cNvSpPr>
          <p:nvPr>
            <p:ph type="ctrTitle"/>
          </p:nvPr>
        </p:nvSpPr>
        <p:spPr>
          <a:xfrm>
            <a:off x="609600" y="1341437"/>
            <a:ext cx="75438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Gloria </a:t>
            </a:r>
            <a:r>
              <a:rPr lang="en-US" altLang="en-US" sz="3200" b="0" i="1" dirty="0" err="1"/>
              <a:t>Patri</a:t>
            </a:r>
            <a:endParaRPr lang="en-US" altLang="en-US" sz="3200" b="0" i="1" dirty="0"/>
          </a:p>
        </p:txBody>
      </p:sp>
      <p:sp>
        <p:nvSpPr>
          <p:cNvPr id="755715" name="Rectangle 3"/>
          <p:cNvSpPr>
            <a:spLocks noGrp="1" noChangeArrowheads="1"/>
          </p:cNvSpPr>
          <p:nvPr>
            <p:ph type="subTitle" idx="1"/>
          </p:nvPr>
        </p:nvSpPr>
        <p:spPr/>
        <p:txBody>
          <a:bodyPr/>
          <a:lstStyle/>
          <a:p>
            <a:pPr>
              <a:lnSpc>
                <a:spcPct val="80000"/>
              </a:lnSpc>
            </a:pPr>
            <a:r>
              <a:rPr lang="en-US" altLang="en-US" sz="3600" b="1" i="1"/>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2" name="Rectangle 1"/>
          <p:cNvSpPr/>
          <p:nvPr/>
        </p:nvSpPr>
        <p:spPr>
          <a:xfrm>
            <a:off x="228600" y="2654643"/>
            <a:ext cx="8915400" cy="2923877"/>
          </a:xfrm>
          <a:prstGeom prst="rect">
            <a:avLst/>
          </a:prstGeom>
        </p:spPr>
        <p:txBody>
          <a:bodyPr wrap="square">
            <a:spAutoFit/>
          </a:bodyPr>
          <a:lstStyle/>
          <a:p>
            <a:pPr algn="ctr"/>
            <a:r>
              <a:rPr lang="en-US" sz="3200" b="1" i="1" dirty="0">
                <a:solidFill>
                  <a:srgbClr val="FFFF00"/>
                </a:solidFill>
                <a:effectLst>
                  <a:outerShdw blurRad="38100" dist="38100" dir="2700000" algn="tl">
                    <a:srgbClr val="000000">
                      <a:alpha val="43137"/>
                    </a:srgbClr>
                  </a:outerShdw>
                </a:effectLst>
              </a:rPr>
              <a:t>Glory be to the Father </a:t>
            </a:r>
          </a:p>
          <a:p>
            <a:pPr algn="ctr"/>
            <a:r>
              <a:rPr lang="en-US" sz="3200" b="1" i="1" dirty="0">
                <a:solidFill>
                  <a:srgbClr val="FFFF00"/>
                </a:solidFill>
                <a:effectLst>
                  <a:outerShdw blurRad="38100" dist="38100" dir="2700000" algn="tl">
                    <a:srgbClr val="000000">
                      <a:alpha val="43137"/>
                    </a:srgbClr>
                  </a:outerShdw>
                </a:effectLst>
              </a:rPr>
              <a:t>and to the Son and to the Holy Ghost;</a:t>
            </a:r>
            <a:endParaRPr lang="en-US" sz="3200" b="1" dirty="0">
              <a:solidFill>
                <a:srgbClr val="FFFF00"/>
              </a:solidFill>
              <a:effectLst>
                <a:outerShdw blurRad="38100" dist="38100" dir="2700000" algn="tl">
                  <a:srgbClr val="000000">
                    <a:alpha val="43137"/>
                  </a:srgbClr>
                </a:outerShdw>
              </a:effectLst>
            </a:endParaRPr>
          </a:p>
          <a:p>
            <a:pPr algn="ctr"/>
            <a:r>
              <a:rPr lang="en-US" sz="3200" b="1" i="1" dirty="0">
                <a:solidFill>
                  <a:srgbClr val="FFFF00"/>
                </a:solidFill>
                <a:effectLst>
                  <a:outerShdw blurRad="38100" dist="38100" dir="2700000" algn="tl">
                    <a:srgbClr val="000000">
                      <a:alpha val="43137"/>
                    </a:srgbClr>
                  </a:outerShdw>
                </a:effectLst>
              </a:rPr>
              <a:t>As it was in the beginning, </a:t>
            </a:r>
          </a:p>
          <a:p>
            <a:pPr algn="ctr"/>
            <a:r>
              <a:rPr lang="en-US" sz="3200" b="1" i="1" dirty="0">
                <a:solidFill>
                  <a:srgbClr val="FFFF00"/>
                </a:solidFill>
                <a:effectLst>
                  <a:outerShdw blurRad="38100" dist="38100" dir="2700000" algn="tl">
                    <a:srgbClr val="000000">
                      <a:alpha val="43137"/>
                    </a:srgbClr>
                  </a:outerShdw>
                </a:effectLst>
              </a:rPr>
              <a:t>is now, and ever shall be, </a:t>
            </a:r>
          </a:p>
          <a:p>
            <a:pPr algn="ctr"/>
            <a:r>
              <a:rPr lang="en-US" sz="3200" b="1" i="1" dirty="0">
                <a:solidFill>
                  <a:srgbClr val="FFFF00"/>
                </a:solidFill>
                <a:effectLst>
                  <a:outerShdw blurRad="38100" dist="38100" dir="2700000" algn="tl">
                    <a:srgbClr val="000000">
                      <a:alpha val="43137"/>
                    </a:srgbClr>
                  </a:outerShdw>
                </a:effectLst>
              </a:rPr>
              <a:t>world without end. Amen, Amen.</a:t>
            </a:r>
            <a:r>
              <a:rPr lang="en-US" sz="3200" b="1" dirty="0">
                <a:solidFill>
                  <a:srgbClr val="FFFF00"/>
                </a:solidFill>
                <a:effectLst>
                  <a:outerShdw blurRad="38100" dist="38100" dir="2700000" algn="tl">
                    <a:srgbClr val="000000">
                      <a:alpha val="43137"/>
                    </a:srgbClr>
                  </a:outerShdw>
                </a:effectLst>
              </a:rPr>
              <a:t> </a:t>
            </a:r>
          </a:p>
          <a:p>
            <a:r>
              <a:rPr lang="en-US" sz="2400" b="1" dirty="0">
                <a:solidFill>
                  <a:srgbClr val="FFFF00"/>
                </a:solidFill>
                <a:effectLst>
                  <a:outerShdw blurRad="38100" dist="38100" dir="2700000" algn="tl">
                    <a:srgbClr val="000000">
                      <a:alpha val="43137"/>
                    </a:srgbClr>
                  </a:outerShdw>
                </a:effectLst>
              </a:rPr>
              <a:t>	</a:t>
            </a:r>
          </a:p>
        </p:txBody>
      </p:sp>
    </p:spTree>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B268A4-D696-4403-B6D0-E21EE5F20B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12192000" cy="6858000"/>
          </a:xfrm>
          <a:prstGeom prst="rect">
            <a:avLst/>
          </a:prstGeom>
        </p:spPr>
      </p:pic>
      <p:sp>
        <p:nvSpPr>
          <p:cNvPr id="755714" name="Rectangle 2"/>
          <p:cNvSpPr>
            <a:spLocks noGrp="1" noChangeArrowheads="1"/>
          </p:cNvSpPr>
          <p:nvPr>
            <p:ph type="ctrTitle"/>
          </p:nvPr>
        </p:nvSpPr>
        <p:spPr>
          <a:xfrm>
            <a:off x="838200" y="777875"/>
            <a:ext cx="7772400" cy="1143000"/>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solidFill>
                  <a:srgbClr val="FF0000"/>
                </a:solidFill>
              </a:rPr>
              <a:t>Passing of the Peace of Christ</a:t>
            </a:r>
            <a:endParaRPr lang="en-US" altLang="en-US" sz="2400" b="0" i="1" dirty="0">
              <a:solidFill>
                <a:srgbClr val="FF0000"/>
              </a:solidFill>
              <a:latin typeface="+mn-lt"/>
            </a:endParaRP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6" name="Rectangle 2">
            <a:extLst>
              <a:ext uri="{FF2B5EF4-FFF2-40B4-BE49-F238E27FC236}">
                <a16:creationId xmlns:a16="http://schemas.microsoft.com/office/drawing/2014/main" id="{C9D80846-722F-4397-B706-CB86F526E93B}"/>
              </a:ext>
            </a:extLst>
          </p:cNvPr>
          <p:cNvSpPr txBox="1">
            <a:spLocks noChangeArrowheads="1"/>
          </p:cNvSpPr>
          <p:nvPr/>
        </p:nvSpPr>
        <p:spPr bwMode="auto">
          <a:xfrm>
            <a:off x="823784" y="1752600"/>
            <a:ext cx="51816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sz="2000" i="1" kern="0" dirty="0">
                <a:solidFill>
                  <a:srgbClr val="00FFFF"/>
                </a:solidFill>
                <a:effectLst>
                  <a:outerShdw blurRad="38100" dist="38100" dir="2700000" algn="tl">
                    <a:srgbClr val="000000">
                      <a:alpha val="43137"/>
                    </a:srgbClr>
                  </a:outerShdw>
                </a:effectLst>
                <a:latin typeface="+mn-lt"/>
              </a:rPr>
              <a:t>(John 14:27)  </a:t>
            </a:r>
          </a:p>
          <a:p>
            <a:r>
              <a:rPr lang="en-US" sz="2400" i="1" dirty="0">
                <a:solidFill>
                  <a:srgbClr val="FFFF00"/>
                </a:solidFill>
                <a:effectLst>
                  <a:outerShdw blurRad="38100" dist="38100" dir="2700000" algn="tl">
                    <a:srgbClr val="000000">
                      <a:alpha val="43137"/>
                    </a:srgbClr>
                  </a:outerShdw>
                </a:effectLst>
                <a:latin typeface="+mn-lt"/>
              </a:rPr>
              <a:t>Jesus said, “Peace I leave with you; my peace I give to you. I do not give to you as the world gives. Do not let your hearts be troubled, and do not let them be afraid.”</a:t>
            </a:r>
            <a:endParaRPr lang="en-US" sz="2400" dirty="0">
              <a:solidFill>
                <a:srgbClr val="FFFF00"/>
              </a:solidFill>
              <a:effectLst>
                <a:outerShdw blurRad="38100" dist="38100" dir="2700000" algn="tl">
                  <a:srgbClr val="000000">
                    <a:alpha val="43137"/>
                  </a:srgbClr>
                </a:outerShdw>
              </a:effectLst>
              <a:latin typeface="+mn-lt"/>
            </a:endParaRPr>
          </a:p>
          <a:p>
            <a:endParaRPr lang="en-US" sz="2400" i="1" dirty="0">
              <a:effectLst>
                <a:outerShdw blurRad="38100" dist="38100" dir="2700000" algn="tl">
                  <a:srgbClr val="000000">
                    <a:alpha val="43137"/>
                  </a:srgbClr>
                </a:outerShdw>
              </a:effectLst>
              <a:latin typeface="+mn-lt"/>
              <a:cs typeface="Arial" panose="020B0604020202020204" pitchFamily="34" charset="0"/>
            </a:endParaRPr>
          </a:p>
          <a:p>
            <a:endParaRPr lang="en-US" sz="2400" b="0" i="1" dirty="0">
              <a:solidFill>
                <a:schemeClr val="tx1"/>
              </a:solidFill>
              <a:effectLst>
                <a:outerShdw blurRad="38100" dist="38100" dir="2700000" algn="tl">
                  <a:srgbClr val="000000">
                    <a:alpha val="43137"/>
                  </a:srgbClr>
                </a:outerShdw>
              </a:effectLst>
              <a:latin typeface="+mn-lt"/>
              <a:cs typeface="Arial" panose="020B0604020202020204" pitchFamily="34" charset="0"/>
            </a:endParaRPr>
          </a:p>
          <a:p>
            <a:endParaRPr lang="en-US" sz="2400" b="0"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a:p>
            <a:endParaRPr lang="en-US" sz="2800" dirty="0">
              <a:solidFill>
                <a:srgbClr val="FFFF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810786390"/>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4DF2B0-745E-4C9E-B8B5-7B5EE2198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599" y="0"/>
            <a:ext cx="10896600" cy="6958914"/>
          </a:xfrm>
          <a:prstGeom prst="rect">
            <a:avLst/>
          </a:prstGeom>
        </p:spPr>
      </p:pic>
      <p:sp>
        <p:nvSpPr>
          <p:cNvPr id="28674" name="Rectangle 2"/>
          <p:cNvSpPr>
            <a:spLocks noGrp="1" noChangeArrowheads="1"/>
          </p:cNvSpPr>
          <p:nvPr>
            <p:ph type="ctrTitle"/>
          </p:nvPr>
        </p:nvSpPr>
        <p:spPr>
          <a:xfrm>
            <a:off x="1042201" y="990600"/>
            <a:ext cx="5867400" cy="1431925"/>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solidFill>
                  <a:schemeClr val="tx1"/>
                </a:solidFill>
                <a:effectLst>
                  <a:outerShdw blurRad="38100" dist="38100" dir="2700000" algn="tl">
                    <a:srgbClr val="000000">
                      <a:alpha val="43137"/>
                    </a:srgbClr>
                  </a:outerShdw>
                </a:effectLst>
                <a:latin typeface="+mn-lt"/>
                <a:cs typeface="Times New Roman" pitchFamily="18" charset="0"/>
              </a:rPr>
              <a:t>Message to the Youth/</a:t>
            </a:r>
            <a:br>
              <a:rPr lang="en-US" altLang="en-US" sz="3200" i="1" dirty="0">
                <a:solidFill>
                  <a:schemeClr val="tx1"/>
                </a:solidFill>
                <a:effectLst>
                  <a:outerShdw blurRad="38100" dist="38100" dir="2700000" algn="tl">
                    <a:srgbClr val="000000">
                      <a:alpha val="43137"/>
                    </a:srgbClr>
                  </a:outerShdw>
                </a:effectLst>
                <a:latin typeface="+mn-lt"/>
                <a:cs typeface="Times New Roman" pitchFamily="18" charset="0"/>
              </a:rPr>
            </a:br>
            <a:r>
              <a:rPr lang="en-US" altLang="en-US" sz="3200" i="1" dirty="0">
                <a:solidFill>
                  <a:schemeClr val="tx1"/>
                </a:solidFill>
                <a:effectLst>
                  <a:outerShdw blurRad="38100" dist="38100" dir="2700000" algn="tl">
                    <a:srgbClr val="000000">
                      <a:alpha val="43137"/>
                    </a:srgbClr>
                  </a:outerShdw>
                </a:effectLst>
                <a:latin typeface="+mn-lt"/>
              </a:rPr>
              <a:t>Prayer of Illumination</a:t>
            </a:r>
          </a:p>
        </p:txBody>
      </p:sp>
      <p:sp>
        <p:nvSpPr>
          <p:cNvPr id="28676" name="Rectangle 4"/>
          <p:cNvSpPr>
            <a:spLocks noChangeArrowheads="1"/>
          </p:cNvSpPr>
          <p:nvPr/>
        </p:nvSpPr>
        <p:spPr bwMode="auto">
          <a:xfrm>
            <a:off x="685800" y="52578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Tree>
    <p:extLst>
      <p:ext uri="{BB962C8B-B14F-4D97-AF65-F5344CB8AC3E}">
        <p14:creationId xmlns:p14="http://schemas.microsoft.com/office/powerpoint/2010/main" val="3225348352"/>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998838" y="305529"/>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Responsive Reading </a:t>
            </a:r>
            <a:r>
              <a:rPr lang="en-US" altLang="en-US" sz="2400" b="0" i="1" dirty="0">
                <a:solidFill>
                  <a:srgbClr val="00FFFF"/>
                </a:solidFill>
                <a:effectLst>
                  <a:outerShdw blurRad="38100" dist="38100" dir="2700000" algn="tl">
                    <a:srgbClr val="000000">
                      <a:alpha val="43137"/>
                    </a:srgbClr>
                  </a:outerShdw>
                </a:effectLst>
              </a:rPr>
              <a:t>(Psalm 138:1-8)</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469042" y="1324503"/>
            <a:ext cx="8967916" cy="5262979"/>
          </a:xfrm>
          <a:prstGeom prst="rect">
            <a:avLst/>
          </a:prstGeom>
        </p:spPr>
        <p:txBody>
          <a:bodyPr wrap="square">
            <a:spAutoFit/>
          </a:bodyPr>
          <a:lstStyle/>
          <a:p>
            <a:r>
              <a:rPr lang="en-US" sz="2800" i="1" baseline="30000" dirty="0">
                <a:effectLst>
                  <a:outerShdw blurRad="38100" dist="38100" dir="2700000" algn="tl">
                    <a:srgbClr val="000000">
                      <a:alpha val="43137"/>
                    </a:srgbClr>
                  </a:outerShdw>
                </a:effectLst>
              </a:rPr>
              <a:t>1</a:t>
            </a:r>
            <a:r>
              <a:rPr lang="en-US" sz="2800" i="1" dirty="0">
                <a:effectLst>
                  <a:outerShdw blurRad="38100" dist="38100" dir="2700000" algn="tl">
                    <a:srgbClr val="000000">
                      <a:alpha val="43137"/>
                    </a:srgbClr>
                  </a:outerShdw>
                </a:effectLst>
              </a:rPr>
              <a:t>   I give you thanks, O LORD, with my whole heart; </a:t>
            </a:r>
            <a:br>
              <a:rPr lang="en-US" sz="2800" i="1" dirty="0">
                <a:effectLst>
                  <a:outerShdw blurRad="38100" dist="38100" dir="2700000" algn="tl">
                    <a:srgbClr val="000000">
                      <a:alpha val="43137"/>
                    </a:srgbClr>
                  </a:outerShdw>
                </a:effectLst>
              </a:rPr>
            </a:br>
            <a:r>
              <a:rPr lang="en-US" sz="2800" i="1" dirty="0">
                <a:effectLst>
                  <a:outerShdw blurRad="38100" dist="38100" dir="2700000" algn="tl">
                    <a:srgbClr val="000000">
                      <a:alpha val="43137"/>
                    </a:srgbClr>
                  </a:outerShdw>
                </a:effectLst>
              </a:rPr>
              <a:t>          before the gods I sing your praise; </a:t>
            </a:r>
            <a:br>
              <a:rPr lang="en-US" sz="2800" i="1" dirty="0">
                <a:effectLst>
                  <a:outerShdw blurRad="38100" dist="38100" dir="2700000" algn="tl">
                    <a:srgbClr val="000000">
                      <a:alpha val="43137"/>
                    </a:srgbClr>
                  </a:outerShdw>
                </a:effectLst>
              </a:rPr>
            </a:br>
            <a:r>
              <a:rPr lang="en-US" sz="2800" b="1" i="1" baseline="30000" dirty="0">
                <a:solidFill>
                  <a:srgbClr val="FFFF00"/>
                </a:solidFill>
                <a:effectLst>
                  <a:outerShdw blurRad="38100" dist="38100" dir="2700000" algn="tl">
                    <a:srgbClr val="000000">
                      <a:alpha val="43137"/>
                    </a:srgbClr>
                  </a:outerShdw>
                </a:effectLst>
              </a:rPr>
              <a:t>2</a:t>
            </a:r>
            <a:r>
              <a:rPr lang="en-US" sz="2800" b="1" i="1" dirty="0">
                <a:solidFill>
                  <a:srgbClr val="FFFF00"/>
                </a:solidFill>
                <a:effectLst>
                  <a:outerShdw blurRad="38100" dist="38100" dir="2700000" algn="tl">
                    <a:srgbClr val="000000">
                      <a:alpha val="43137"/>
                    </a:srgbClr>
                  </a:outerShdw>
                </a:effectLst>
              </a:rPr>
              <a:t>   I bow down toward your holy temple </a:t>
            </a:r>
            <a:br>
              <a:rPr lang="en-US" sz="2800" b="1" i="1" dirty="0">
                <a:solidFill>
                  <a:srgbClr val="FFFF00"/>
                </a:solidFill>
                <a:effectLst>
                  <a:outerShdw blurRad="38100" dist="38100" dir="2700000" algn="tl">
                    <a:srgbClr val="000000">
                      <a:alpha val="43137"/>
                    </a:srgbClr>
                  </a:outerShdw>
                </a:effectLst>
              </a:rPr>
            </a:br>
            <a:r>
              <a:rPr lang="en-US" sz="2800" b="1" i="1" dirty="0">
                <a:solidFill>
                  <a:srgbClr val="FFFF00"/>
                </a:solidFill>
                <a:effectLst>
                  <a:outerShdw blurRad="38100" dist="38100" dir="2700000" algn="tl">
                    <a:srgbClr val="000000">
                      <a:alpha val="43137"/>
                    </a:srgbClr>
                  </a:outerShdw>
                </a:effectLst>
              </a:rPr>
              <a:t>          and give thanks to your name for your 			steadfast love and your faithfulness; </a:t>
            </a:r>
            <a:br>
              <a:rPr lang="en-US" sz="2800" b="1" i="1" dirty="0">
                <a:solidFill>
                  <a:srgbClr val="FFFF00"/>
                </a:solidFill>
                <a:effectLst>
                  <a:outerShdw blurRad="38100" dist="38100" dir="2700000" algn="tl">
                    <a:srgbClr val="000000">
                      <a:alpha val="43137"/>
                    </a:srgbClr>
                  </a:outerShdw>
                </a:effectLst>
              </a:rPr>
            </a:br>
            <a:r>
              <a:rPr lang="en-US" sz="2800" b="1" i="1" dirty="0">
                <a:solidFill>
                  <a:srgbClr val="FFFF00"/>
                </a:solidFill>
                <a:effectLst>
                  <a:outerShdw blurRad="38100" dist="38100" dir="2700000" algn="tl">
                    <a:srgbClr val="000000">
                      <a:alpha val="43137"/>
                    </a:srgbClr>
                  </a:outerShdw>
                </a:effectLst>
              </a:rPr>
              <a:t>          for you have exalted your name and your 			word above everything. </a:t>
            </a:r>
            <a:br>
              <a:rPr lang="en-US" sz="2800" b="1" i="1" dirty="0">
                <a:effectLst>
                  <a:outerShdw blurRad="38100" dist="38100" dir="2700000" algn="tl">
                    <a:srgbClr val="000000">
                      <a:alpha val="43137"/>
                    </a:srgbClr>
                  </a:outerShdw>
                </a:effectLst>
              </a:rPr>
            </a:br>
            <a:r>
              <a:rPr lang="en-US" sz="2800" i="1" baseline="30000" dirty="0">
                <a:effectLst>
                  <a:outerShdw blurRad="38100" dist="38100" dir="2700000" algn="tl">
                    <a:srgbClr val="000000">
                      <a:alpha val="43137"/>
                    </a:srgbClr>
                  </a:outerShdw>
                </a:effectLst>
              </a:rPr>
              <a:t>3</a:t>
            </a:r>
            <a:r>
              <a:rPr lang="en-US" sz="2800" i="1" dirty="0">
                <a:effectLst>
                  <a:outerShdw blurRad="38100" dist="38100" dir="2700000" algn="tl">
                    <a:srgbClr val="000000">
                      <a:alpha val="43137"/>
                    </a:srgbClr>
                  </a:outerShdw>
                </a:effectLst>
              </a:rPr>
              <a:t>   On the day I called, you answered me, </a:t>
            </a:r>
            <a:br>
              <a:rPr lang="en-US" sz="2800" i="1" dirty="0">
                <a:effectLst>
                  <a:outerShdw blurRad="38100" dist="38100" dir="2700000" algn="tl">
                    <a:srgbClr val="000000">
                      <a:alpha val="43137"/>
                    </a:srgbClr>
                  </a:outerShdw>
                </a:effectLst>
              </a:rPr>
            </a:br>
            <a:r>
              <a:rPr lang="en-US" sz="2800" i="1" dirty="0">
                <a:effectLst>
                  <a:outerShdw blurRad="38100" dist="38100" dir="2700000" algn="tl">
                    <a:srgbClr val="000000">
                      <a:alpha val="43137"/>
                    </a:srgbClr>
                  </a:outerShdw>
                </a:effectLst>
              </a:rPr>
              <a:t>          you increased my strength of soul.</a:t>
            </a:r>
            <a:endParaRPr lang="en-US" sz="2800" dirty="0">
              <a:effectLst>
                <a:outerShdw blurRad="38100" dist="38100" dir="2700000" algn="tl">
                  <a:srgbClr val="000000">
                    <a:alpha val="43137"/>
                  </a:srgbClr>
                </a:outerShdw>
              </a:effectLst>
            </a:endParaRPr>
          </a:p>
          <a:p>
            <a:r>
              <a:rPr lang="en-US" sz="2800" b="1" i="1" baseline="30000" dirty="0">
                <a:solidFill>
                  <a:srgbClr val="FFFF00"/>
                </a:solidFill>
                <a:effectLst>
                  <a:outerShdw blurRad="38100" dist="38100" dir="2700000" algn="tl">
                    <a:srgbClr val="000000">
                      <a:alpha val="43137"/>
                    </a:srgbClr>
                  </a:outerShdw>
                </a:effectLst>
              </a:rPr>
              <a:t>4</a:t>
            </a:r>
            <a:r>
              <a:rPr lang="en-US" sz="2800" b="1" i="1" dirty="0">
                <a:solidFill>
                  <a:srgbClr val="FFFF00"/>
                </a:solidFill>
                <a:effectLst>
                  <a:outerShdw blurRad="38100" dist="38100" dir="2700000" algn="tl">
                    <a:srgbClr val="000000">
                      <a:alpha val="43137"/>
                    </a:srgbClr>
                  </a:outerShdw>
                </a:effectLst>
              </a:rPr>
              <a:t>   All the kings of the earth shall praise you,          </a:t>
            </a:r>
          </a:p>
          <a:p>
            <a:r>
              <a:rPr lang="en-US" sz="2800" b="1" i="1" dirty="0">
                <a:solidFill>
                  <a:srgbClr val="FFFF00"/>
                </a:solidFill>
                <a:effectLst>
                  <a:outerShdw blurRad="38100" dist="38100" dir="2700000" algn="tl">
                    <a:srgbClr val="000000">
                      <a:alpha val="43137"/>
                    </a:srgbClr>
                  </a:outerShdw>
                </a:effectLst>
              </a:rPr>
              <a:t>	O LORD, for they have heard the words of 			your mouth. </a:t>
            </a:r>
            <a:endParaRPr lang="en-US" sz="30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4440922"/>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990600" y="311408"/>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Responsive Reading </a:t>
            </a:r>
            <a:r>
              <a:rPr lang="en-US" altLang="en-US" sz="2400" b="0" i="1" dirty="0">
                <a:solidFill>
                  <a:srgbClr val="00FFFF"/>
                </a:solidFill>
                <a:effectLst>
                  <a:outerShdw blurRad="38100" dist="38100" dir="2700000" algn="tl">
                    <a:srgbClr val="000000">
                      <a:alpha val="43137"/>
                    </a:srgbClr>
                  </a:outerShdw>
                </a:effectLst>
              </a:rPr>
              <a:t>(Psalm 138:1-8)</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0" y="1447800"/>
            <a:ext cx="9401432" cy="5262979"/>
          </a:xfrm>
          <a:prstGeom prst="rect">
            <a:avLst/>
          </a:prstGeom>
        </p:spPr>
        <p:txBody>
          <a:bodyPr wrap="square">
            <a:spAutoFit/>
          </a:bodyPr>
          <a:lstStyle/>
          <a:p>
            <a:r>
              <a:rPr lang="en-US" sz="2800" i="1" baseline="30000" dirty="0">
                <a:effectLst>
                  <a:outerShdw blurRad="38100" dist="38100" dir="2700000" algn="tl">
                    <a:srgbClr val="000000">
                      <a:alpha val="43137"/>
                    </a:srgbClr>
                  </a:outerShdw>
                </a:effectLst>
              </a:rPr>
              <a:t>5</a:t>
            </a:r>
            <a:r>
              <a:rPr lang="en-US" sz="2800" i="1" dirty="0">
                <a:effectLst>
                  <a:outerShdw blurRad="38100" dist="38100" dir="2700000" algn="tl">
                    <a:srgbClr val="000000">
                      <a:alpha val="43137"/>
                    </a:srgbClr>
                  </a:outerShdw>
                </a:effectLst>
              </a:rPr>
              <a:t>   They shall sing of the ways of the LORD, </a:t>
            </a:r>
            <a:br>
              <a:rPr lang="en-US" sz="2800" i="1" dirty="0">
                <a:effectLst>
                  <a:outerShdw blurRad="38100" dist="38100" dir="2700000" algn="tl">
                    <a:srgbClr val="000000">
                      <a:alpha val="43137"/>
                    </a:srgbClr>
                  </a:outerShdw>
                </a:effectLst>
              </a:rPr>
            </a:br>
            <a:r>
              <a:rPr lang="en-US" sz="2800" i="1" dirty="0">
                <a:effectLst>
                  <a:outerShdw blurRad="38100" dist="38100" dir="2700000" algn="tl">
                    <a:srgbClr val="000000">
                      <a:alpha val="43137"/>
                    </a:srgbClr>
                  </a:outerShdw>
                </a:effectLst>
              </a:rPr>
              <a:t>          for great is the glory of the LORD. </a:t>
            </a:r>
            <a:br>
              <a:rPr lang="en-US" sz="2800" i="1" dirty="0">
                <a:effectLst>
                  <a:outerShdw blurRad="38100" dist="38100" dir="2700000" algn="tl">
                    <a:srgbClr val="000000">
                      <a:alpha val="43137"/>
                    </a:srgbClr>
                  </a:outerShdw>
                </a:effectLst>
              </a:rPr>
            </a:br>
            <a:r>
              <a:rPr lang="en-US" sz="2800" b="1" i="1" baseline="30000" dirty="0">
                <a:solidFill>
                  <a:srgbClr val="FFFF00"/>
                </a:solidFill>
                <a:effectLst>
                  <a:outerShdw blurRad="38100" dist="38100" dir="2700000" algn="tl">
                    <a:srgbClr val="000000">
                      <a:alpha val="43137"/>
                    </a:srgbClr>
                  </a:outerShdw>
                </a:effectLst>
              </a:rPr>
              <a:t>6</a:t>
            </a:r>
            <a:r>
              <a:rPr lang="en-US" sz="2800" b="1" i="1" dirty="0">
                <a:solidFill>
                  <a:srgbClr val="FFFF00"/>
                </a:solidFill>
                <a:effectLst>
                  <a:outerShdw blurRad="38100" dist="38100" dir="2700000" algn="tl">
                    <a:srgbClr val="000000">
                      <a:alpha val="43137"/>
                    </a:srgbClr>
                  </a:outerShdw>
                </a:effectLst>
              </a:rPr>
              <a:t>   For though the LORD is high, he regards the lowly; 	but the haughty he perceives from far away.</a:t>
            </a:r>
          </a:p>
          <a:p>
            <a:endParaRPr lang="en-US" sz="2800" dirty="0">
              <a:solidFill>
                <a:srgbClr val="FFFF00"/>
              </a:solidFill>
              <a:effectLst>
                <a:outerShdw blurRad="38100" dist="38100" dir="2700000" algn="tl">
                  <a:srgbClr val="000000">
                    <a:alpha val="43137"/>
                  </a:srgbClr>
                </a:outerShdw>
              </a:effectLst>
            </a:endParaRPr>
          </a:p>
          <a:p>
            <a:r>
              <a:rPr lang="en-US" sz="2800" i="1" baseline="30000" dirty="0">
                <a:effectLst>
                  <a:outerShdw blurRad="38100" dist="38100" dir="2700000" algn="tl">
                    <a:srgbClr val="000000">
                      <a:alpha val="43137"/>
                    </a:srgbClr>
                  </a:outerShdw>
                </a:effectLst>
              </a:rPr>
              <a:t>7</a:t>
            </a:r>
            <a:r>
              <a:rPr lang="en-US" sz="2800" i="1" dirty="0">
                <a:effectLst>
                  <a:outerShdw blurRad="38100" dist="38100" dir="2700000" algn="tl">
                    <a:srgbClr val="000000">
                      <a:alpha val="43137"/>
                    </a:srgbClr>
                  </a:outerShdw>
                </a:effectLst>
              </a:rPr>
              <a:t>   Though I walk in the midst of trouble, </a:t>
            </a:r>
            <a:br>
              <a:rPr lang="en-US" sz="2800" i="1" dirty="0">
                <a:effectLst>
                  <a:outerShdw blurRad="38100" dist="38100" dir="2700000" algn="tl">
                    <a:srgbClr val="000000">
                      <a:alpha val="43137"/>
                    </a:srgbClr>
                  </a:outerShdw>
                </a:effectLst>
              </a:rPr>
            </a:br>
            <a:r>
              <a:rPr lang="en-US" sz="2800" i="1" dirty="0">
                <a:effectLst>
                  <a:outerShdw blurRad="38100" dist="38100" dir="2700000" algn="tl">
                    <a:srgbClr val="000000">
                      <a:alpha val="43137"/>
                    </a:srgbClr>
                  </a:outerShdw>
                </a:effectLst>
              </a:rPr>
              <a:t>          you preserve me against the wrath of my enemies; </a:t>
            </a:r>
            <a:br>
              <a:rPr lang="en-US" sz="2800" i="1" dirty="0">
                <a:effectLst>
                  <a:outerShdw blurRad="38100" dist="38100" dir="2700000" algn="tl">
                    <a:srgbClr val="000000">
                      <a:alpha val="43137"/>
                    </a:srgbClr>
                  </a:outerShdw>
                </a:effectLst>
              </a:rPr>
            </a:br>
            <a:r>
              <a:rPr lang="en-US" sz="2800" i="1" dirty="0">
                <a:effectLst>
                  <a:outerShdw blurRad="38100" dist="38100" dir="2700000" algn="tl">
                    <a:srgbClr val="000000">
                      <a:alpha val="43137"/>
                    </a:srgbClr>
                  </a:outerShdw>
                </a:effectLst>
              </a:rPr>
              <a:t>     	you stretch out your hand, </a:t>
            </a:r>
            <a:br>
              <a:rPr lang="en-US" sz="2800" i="1" dirty="0">
                <a:effectLst>
                  <a:outerShdw blurRad="38100" dist="38100" dir="2700000" algn="tl">
                    <a:srgbClr val="000000">
                      <a:alpha val="43137"/>
                    </a:srgbClr>
                  </a:outerShdw>
                </a:effectLst>
              </a:rPr>
            </a:br>
            <a:r>
              <a:rPr lang="en-US" sz="2800" i="1" dirty="0">
                <a:effectLst>
                  <a:outerShdw blurRad="38100" dist="38100" dir="2700000" algn="tl">
                    <a:srgbClr val="000000">
                      <a:alpha val="43137"/>
                    </a:srgbClr>
                  </a:outerShdw>
                </a:effectLst>
              </a:rPr>
              <a:t>          	and your right hand delivers me. </a:t>
            </a:r>
            <a:br>
              <a:rPr lang="en-US" sz="2800" i="1" dirty="0">
                <a:effectLst>
                  <a:outerShdw blurRad="38100" dist="38100" dir="2700000" algn="tl">
                    <a:srgbClr val="000000">
                      <a:alpha val="43137"/>
                    </a:srgbClr>
                  </a:outerShdw>
                </a:effectLst>
              </a:rPr>
            </a:br>
            <a:r>
              <a:rPr lang="en-US" sz="2800" b="1" i="1" baseline="30000" dirty="0">
                <a:solidFill>
                  <a:srgbClr val="FFFF00"/>
                </a:solidFill>
                <a:effectLst>
                  <a:outerShdw blurRad="38100" dist="38100" dir="2700000" algn="tl">
                    <a:srgbClr val="000000">
                      <a:alpha val="43137"/>
                    </a:srgbClr>
                  </a:outerShdw>
                </a:effectLst>
              </a:rPr>
              <a:t>8</a:t>
            </a:r>
            <a:r>
              <a:rPr lang="en-US" sz="2800" b="1" i="1" dirty="0">
                <a:solidFill>
                  <a:srgbClr val="FFFF00"/>
                </a:solidFill>
                <a:effectLst>
                  <a:outerShdw blurRad="38100" dist="38100" dir="2700000" algn="tl">
                    <a:srgbClr val="000000">
                      <a:alpha val="43137"/>
                    </a:srgbClr>
                  </a:outerShdw>
                </a:effectLst>
              </a:rPr>
              <a:t>   The LORD will fulfill his purpose for me; </a:t>
            </a:r>
            <a:br>
              <a:rPr lang="en-US" sz="2800" b="1" i="1" dirty="0">
                <a:solidFill>
                  <a:srgbClr val="FFFF00"/>
                </a:solidFill>
                <a:effectLst>
                  <a:outerShdw blurRad="38100" dist="38100" dir="2700000" algn="tl">
                    <a:srgbClr val="000000">
                      <a:alpha val="43137"/>
                    </a:srgbClr>
                  </a:outerShdw>
                </a:effectLst>
              </a:rPr>
            </a:br>
            <a:r>
              <a:rPr lang="en-US" sz="2800" b="1" i="1" dirty="0">
                <a:solidFill>
                  <a:srgbClr val="FFFF00"/>
                </a:solidFill>
                <a:effectLst>
                  <a:outerShdw blurRad="38100" dist="38100" dir="2700000" algn="tl">
                    <a:srgbClr val="000000">
                      <a:alpha val="43137"/>
                    </a:srgbClr>
                  </a:outerShdw>
                </a:effectLst>
              </a:rPr>
              <a:t>          your steadfast love, O LORD, endures forever. </a:t>
            </a:r>
            <a:br>
              <a:rPr lang="en-US" sz="2800" b="1" i="1" dirty="0">
                <a:solidFill>
                  <a:srgbClr val="FFFF00"/>
                </a:solidFill>
                <a:effectLst>
                  <a:outerShdw blurRad="38100" dist="38100" dir="2700000" algn="tl">
                    <a:srgbClr val="000000">
                      <a:alpha val="43137"/>
                    </a:srgbClr>
                  </a:outerShdw>
                </a:effectLst>
              </a:rPr>
            </a:br>
            <a:r>
              <a:rPr lang="en-US" sz="2800" b="1" i="1" dirty="0">
                <a:solidFill>
                  <a:srgbClr val="FFFF00"/>
                </a:solidFill>
                <a:effectLst>
                  <a:outerShdw blurRad="38100" dist="38100" dir="2700000" algn="tl">
                    <a:srgbClr val="000000">
                      <a:alpha val="43137"/>
                    </a:srgbClr>
                  </a:outerShdw>
                </a:effectLst>
              </a:rPr>
              <a:t>         Do not forsake the work of your hands.</a:t>
            </a:r>
            <a:endParaRPr lang="en-US" sz="30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0746944"/>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219199" y="625475"/>
            <a:ext cx="7467601"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(2 Corinthians 4:13-5:1)</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609600" y="1641187"/>
            <a:ext cx="8165757" cy="4401205"/>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	4:13</a:t>
            </a:r>
            <a:r>
              <a:rPr lang="en-US" sz="2800" b="1" i="1" dirty="0">
                <a:effectLst>
                  <a:outerShdw blurRad="38100" dist="38100" dir="2700000" algn="tl">
                    <a:srgbClr val="000000">
                      <a:alpha val="43137"/>
                    </a:srgbClr>
                  </a:outerShdw>
                </a:effectLst>
              </a:rPr>
              <a:t>But just as we have the same spirit of faith that is in accordance with scripture — “I believed, and so I spoke” — we also believe, and so we speak, </a:t>
            </a:r>
            <a:r>
              <a:rPr lang="en-US" sz="2800" b="1" i="1" baseline="30000" dirty="0">
                <a:effectLst>
                  <a:outerShdw blurRad="38100" dist="38100" dir="2700000" algn="tl">
                    <a:srgbClr val="000000">
                      <a:alpha val="43137"/>
                    </a:srgbClr>
                  </a:outerShdw>
                </a:effectLst>
              </a:rPr>
              <a:t>14</a:t>
            </a:r>
            <a:r>
              <a:rPr lang="en-US" sz="2800" b="1" i="1" dirty="0">
                <a:effectLst>
                  <a:outerShdw blurRad="38100" dist="38100" dir="2700000" algn="tl">
                    <a:srgbClr val="000000">
                      <a:alpha val="43137"/>
                    </a:srgbClr>
                  </a:outerShdw>
                </a:effectLst>
              </a:rPr>
              <a:t>because we know that the one who raised the Lord Jesus will raise us also with Jesus, and will bring us with you into his presence. </a:t>
            </a:r>
            <a:r>
              <a:rPr lang="en-US" sz="2800" b="1" i="1" baseline="30000" dirty="0">
                <a:effectLst>
                  <a:outerShdw blurRad="38100" dist="38100" dir="2700000" algn="tl">
                    <a:srgbClr val="000000">
                      <a:alpha val="43137"/>
                    </a:srgbClr>
                  </a:outerShdw>
                </a:effectLst>
              </a:rPr>
              <a:t>15</a:t>
            </a:r>
            <a:r>
              <a:rPr lang="en-US" sz="2800" b="1" i="1" dirty="0">
                <a:effectLst>
                  <a:outerShdw blurRad="38100" dist="38100" dir="2700000" algn="tl">
                    <a:srgbClr val="000000">
                      <a:alpha val="43137"/>
                    </a:srgbClr>
                  </a:outerShdw>
                </a:effectLst>
              </a:rPr>
              <a:t>Yes, everything is for your sake, so that grace, as it extends to more and more people, may increase thanksgiving, to the glory of God.</a:t>
            </a:r>
            <a:endParaRPr lang="en-US" sz="28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2491990"/>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143000" y="206375"/>
            <a:ext cx="7467601"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(2 Corinthians 4:13-5:1)</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609600" y="1219200"/>
            <a:ext cx="8165757" cy="6124754"/>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	16</a:t>
            </a:r>
            <a:r>
              <a:rPr lang="en-US" sz="2800" b="1" i="1" dirty="0">
                <a:effectLst>
                  <a:outerShdw blurRad="38100" dist="38100" dir="2700000" algn="tl">
                    <a:srgbClr val="000000">
                      <a:alpha val="43137"/>
                    </a:srgbClr>
                  </a:outerShdw>
                </a:effectLst>
              </a:rPr>
              <a:t>So we do not lose heart. Even though our outer nature is wasting away, our inner nature is being renewed day by day. </a:t>
            </a:r>
            <a:r>
              <a:rPr lang="en-US" sz="2800" b="1" i="1" baseline="30000" dirty="0">
                <a:effectLst>
                  <a:outerShdw blurRad="38100" dist="38100" dir="2700000" algn="tl">
                    <a:srgbClr val="000000">
                      <a:alpha val="43137"/>
                    </a:srgbClr>
                  </a:outerShdw>
                </a:effectLst>
              </a:rPr>
              <a:t>17</a:t>
            </a:r>
            <a:r>
              <a:rPr lang="en-US" sz="2800" b="1" i="1" dirty="0">
                <a:effectLst>
                  <a:outerShdw blurRad="38100" dist="38100" dir="2700000" algn="tl">
                    <a:srgbClr val="000000">
                      <a:alpha val="43137"/>
                    </a:srgbClr>
                  </a:outerShdw>
                </a:effectLst>
              </a:rPr>
              <a:t>For this slight momentary affliction is preparing us for an eternal weight of glory beyond all measure, </a:t>
            </a:r>
            <a:r>
              <a:rPr lang="en-US" sz="2800" b="1" i="1" baseline="30000" dirty="0">
                <a:effectLst>
                  <a:outerShdw blurRad="38100" dist="38100" dir="2700000" algn="tl">
                    <a:srgbClr val="000000">
                      <a:alpha val="43137"/>
                    </a:srgbClr>
                  </a:outerShdw>
                </a:effectLst>
              </a:rPr>
              <a:t>18</a:t>
            </a:r>
            <a:r>
              <a:rPr lang="en-US" sz="2800" b="1" i="1" dirty="0">
                <a:effectLst>
                  <a:outerShdw blurRad="38100" dist="38100" dir="2700000" algn="tl">
                    <a:srgbClr val="000000">
                      <a:alpha val="43137"/>
                    </a:srgbClr>
                  </a:outerShdw>
                </a:effectLst>
              </a:rPr>
              <a:t>because we look not at what can be seen but at what cannot be seen; for what can be seen is temporary, but what cannot be seen is eternal.</a:t>
            </a:r>
            <a:endParaRPr lang="en-US" sz="2800" b="1" dirty="0">
              <a:effectLst>
                <a:outerShdw blurRad="38100" dist="38100" dir="2700000" algn="tl">
                  <a:srgbClr val="000000">
                    <a:alpha val="43137"/>
                  </a:srgbClr>
                </a:outerShdw>
              </a:effectLst>
            </a:endParaRPr>
          </a:p>
          <a:p>
            <a:r>
              <a:rPr lang="en-US" sz="2800" b="1" i="1" baseline="30000" dirty="0">
                <a:effectLst>
                  <a:outerShdw blurRad="38100" dist="38100" dir="2700000" algn="tl">
                    <a:srgbClr val="000000">
                      <a:alpha val="43137"/>
                    </a:srgbClr>
                  </a:outerShdw>
                </a:effectLst>
              </a:rPr>
              <a:t>	5:1</a:t>
            </a:r>
            <a:r>
              <a:rPr lang="en-US" sz="2800" b="1" i="1" dirty="0">
                <a:effectLst>
                  <a:outerShdw blurRad="38100" dist="38100" dir="2700000" algn="tl">
                    <a:srgbClr val="000000">
                      <a:alpha val="43137"/>
                    </a:srgbClr>
                  </a:outerShdw>
                </a:effectLst>
              </a:rPr>
              <a:t>For we know that if the earthly tent we live in is destroyed, we have a building from God, a house not made with hands, eternal in the heavens.</a:t>
            </a:r>
            <a:endParaRPr lang="en-US" sz="2800" b="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7950830"/>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947C68-DC57-4F66-A43E-4F2D3DB681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25439"/>
            <a:ext cx="10745043" cy="7159592"/>
          </a:xfrm>
          <a:prstGeom prst="rect">
            <a:avLst/>
          </a:prstGeom>
        </p:spPr>
      </p:pic>
      <p:sp>
        <p:nvSpPr>
          <p:cNvPr id="801794" name="Rectangle 2"/>
          <p:cNvSpPr>
            <a:spLocks noChangeArrowheads="1"/>
          </p:cNvSpPr>
          <p:nvPr/>
        </p:nvSpPr>
        <p:spPr bwMode="auto">
          <a:xfrm>
            <a:off x="581445" y="1066800"/>
            <a:ext cx="760095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r"/>
            <a: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br>
            <a:r>
              <a:rPr lang="en-US" sz="2400" i="1" dirty="0">
                <a:solidFill>
                  <a:srgbClr val="00FFFF"/>
                </a:solidFill>
                <a:effectLst>
                  <a:outerShdw blurRad="38100" dist="38100" dir="2700000" algn="tl">
                    <a:srgbClr val="000000">
                      <a:alpha val="43137"/>
                    </a:srgbClr>
                  </a:outerShdw>
                </a:effectLst>
              </a:rPr>
              <a:t>(Psalm 138:1-8 </a:t>
            </a:r>
            <a:r>
              <a:rPr lang="en-US" sz="2400" i="1" dirty="0">
                <a:solidFill>
                  <a:srgbClr val="FFFF00"/>
                </a:solidFill>
                <a:effectLst>
                  <a:outerShdw blurRad="38100" dist="38100" dir="2700000" algn="tl">
                    <a:srgbClr val="000000">
                      <a:alpha val="43137"/>
                    </a:srgbClr>
                  </a:outerShdw>
                </a:effectLst>
              </a:rPr>
              <a:t>and</a:t>
            </a:r>
            <a:r>
              <a:rPr lang="en-US" sz="2400" i="1" dirty="0">
                <a:solidFill>
                  <a:srgbClr val="0664BA"/>
                </a:solidFill>
                <a:effectLst>
                  <a:outerShdw blurRad="38100" dist="38100" dir="2700000" algn="tl">
                    <a:srgbClr val="000000">
                      <a:alpha val="43137"/>
                    </a:srgbClr>
                  </a:outerShdw>
                </a:effectLst>
              </a:rPr>
              <a:t> </a:t>
            </a:r>
            <a:r>
              <a:rPr lang="en-US" sz="2400" i="1" dirty="0">
                <a:solidFill>
                  <a:srgbClr val="00FFFF"/>
                </a:solidFill>
                <a:effectLst>
                  <a:outerShdw blurRad="38100" dist="38100" dir="2700000" algn="tl">
                    <a:srgbClr val="000000">
                      <a:alpha val="43137"/>
                    </a:srgbClr>
                  </a:outerShdw>
                </a:effectLst>
              </a:rPr>
              <a:t>2 Corinthians 4:13-5:1)</a:t>
            </a:r>
            <a:r>
              <a:rPr lang="en-US" i="1" dirty="0">
                <a:solidFill>
                  <a:srgbClr val="00FFFF"/>
                </a:solidFill>
                <a:effectLst>
                  <a:outerShdw blurRad="38100" dist="38100" dir="2700000" algn="tl">
                    <a:srgbClr val="000000">
                      <a:alpha val="43137"/>
                    </a:srgbClr>
                  </a:outerShdw>
                </a:effectLst>
              </a:rPr>
              <a:t> </a:t>
            </a:r>
          </a:p>
          <a:p>
            <a:pPr algn="r"/>
            <a:r>
              <a:rPr lang="en-US" sz="2800" i="1" dirty="0">
                <a:solidFill>
                  <a:schemeClr val="tx1"/>
                </a:solidFill>
                <a:effectLst>
                  <a:outerShdw blurRad="38100" dist="38100" dir="2700000" algn="tl">
                    <a:srgbClr val="000000">
                      <a:alpha val="43137"/>
                    </a:srgbClr>
                  </a:outerShdw>
                </a:effectLst>
              </a:rPr>
              <a:t>Heavenly Tent-Making</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3"/>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3"/>
          <a:stretch>
            <a:fillRect/>
          </a:stretch>
        </p:blipFill>
        <p:spPr>
          <a:xfrm>
            <a:off x="4567237" y="3424237"/>
            <a:ext cx="9525" cy="9525"/>
          </a:xfrm>
          <a:prstGeom prst="rect">
            <a:avLst/>
          </a:prstGeom>
        </p:spPr>
      </p:pic>
      <p:pic>
        <p:nvPicPr>
          <p:cNvPr id="3" name="Picture 2">
            <a:extLst>
              <a:ext uri="{FF2B5EF4-FFF2-40B4-BE49-F238E27FC236}">
                <a16:creationId xmlns:a16="http://schemas.microsoft.com/office/drawing/2014/main" id="{F9CB025D-D16F-4632-BC10-C8732ECA0403}"/>
              </a:ext>
            </a:extLst>
          </p:cNvPr>
          <p:cNvPicPr>
            <a:picLocks noChangeAspect="1"/>
          </p:cNvPicPr>
          <p:nvPr/>
        </p:nvPicPr>
        <p:blipFill>
          <a:blip r:embed="rId3"/>
          <a:stretch>
            <a:fillRect/>
          </a:stretch>
        </p:blipFill>
        <p:spPr>
          <a:xfrm>
            <a:off x="4567237" y="3424237"/>
            <a:ext cx="9525" cy="9525"/>
          </a:xfrm>
          <a:prstGeom prst="rect">
            <a:avLst/>
          </a:prstGeom>
        </p:spPr>
      </p:pic>
      <p:pic>
        <p:nvPicPr>
          <p:cNvPr id="6" name="Picture 5">
            <a:extLst>
              <a:ext uri="{FF2B5EF4-FFF2-40B4-BE49-F238E27FC236}">
                <a16:creationId xmlns:a16="http://schemas.microsoft.com/office/drawing/2014/main" id="{E1BA03F5-A3B2-4C40-BEA8-1D6CF55767CB}"/>
              </a:ext>
            </a:extLst>
          </p:cNvPr>
          <p:cNvPicPr>
            <a:picLocks noChangeAspect="1"/>
          </p:cNvPicPr>
          <p:nvPr/>
        </p:nvPicPr>
        <p:blipFill>
          <a:blip r:embed="rId3"/>
          <a:stretch>
            <a:fillRect/>
          </a:stretch>
        </p:blipFill>
        <p:spPr>
          <a:xfrm>
            <a:off x="4567237" y="3424237"/>
            <a:ext cx="9525" cy="9525"/>
          </a:xfrm>
          <a:prstGeom prst="rect">
            <a:avLst/>
          </a:prstGeom>
        </p:spPr>
      </p:pic>
    </p:spTree>
    <p:extLst>
      <p:ext uri="{BB962C8B-B14F-4D97-AF65-F5344CB8AC3E}">
        <p14:creationId xmlns:p14="http://schemas.microsoft.com/office/powerpoint/2010/main" val="185947774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462290" y="990600"/>
            <a:ext cx="8071981" cy="1716087"/>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200" b="0" i="1" dirty="0">
                <a:solidFill>
                  <a:srgbClr val="4AE8E8"/>
                </a:solidFill>
                <a:effectLst>
                  <a:outerShdw blurRad="38100" dist="38100" dir="2700000" algn="tl">
                    <a:srgbClr val="000000">
                      <a:alpha val="43137"/>
                    </a:srgbClr>
                  </a:outerShdw>
                </a:effectLst>
                <a:cs typeface="Times New Roman" pitchFamily="18" charset="0"/>
              </a:rPr>
              <a:t>Call to Worship </a:t>
            </a:r>
            <a:endParaRPr lang="en-US" altLang="en-US" sz="2400" i="1" dirty="0">
              <a:solidFill>
                <a:srgbClr val="FF0000"/>
              </a:solidFill>
              <a:effectLst/>
              <a:latin typeface="+mn-lt"/>
            </a:endParaRP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AutoShape 2" descr="Image result for peace">
            <a:extLst>
              <a:ext uri="{FF2B5EF4-FFF2-40B4-BE49-F238E27FC236}">
                <a16:creationId xmlns:a16="http://schemas.microsoft.com/office/drawing/2014/main" id="{D8655AED-D26E-4209-8CB5-209EE81D13CD}"/>
              </a:ext>
            </a:extLst>
          </p:cNvPr>
          <p:cNvSpPr>
            <a:spLocks noChangeAspect="1" noChangeArrowheads="1"/>
          </p:cNvSpPr>
          <p:nvPr/>
        </p:nvSpPr>
        <p:spPr bwMode="auto">
          <a:xfrm>
            <a:off x="3262313" y="2447925"/>
            <a:ext cx="2619375" cy="1962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a:extLst>
              <a:ext uri="{FF2B5EF4-FFF2-40B4-BE49-F238E27FC236}">
                <a16:creationId xmlns:a16="http://schemas.microsoft.com/office/drawing/2014/main" id="{AC739755-B164-4D5E-AC8F-090669BC3B5E}"/>
              </a:ext>
            </a:extLst>
          </p:cNvPr>
          <p:cNvSpPr/>
          <p:nvPr/>
        </p:nvSpPr>
        <p:spPr>
          <a:xfrm>
            <a:off x="609729" y="2209800"/>
            <a:ext cx="8534400" cy="2985433"/>
          </a:xfrm>
          <a:prstGeom prst="rect">
            <a:avLst/>
          </a:prstGeom>
        </p:spPr>
        <p:txBody>
          <a:bodyPr wrap="square">
            <a:spAutoFit/>
          </a:bodyPr>
          <a:lstStyle/>
          <a:p>
            <a:r>
              <a:rPr lang="en-US" sz="2000" b="1" i="1" dirty="0"/>
              <a:t>(</a:t>
            </a:r>
            <a:r>
              <a:rPr lang="en-US" b="1" dirty="0"/>
              <a:t>Psalm 138)</a:t>
            </a:r>
            <a:endParaRPr lang="en-US" dirty="0"/>
          </a:p>
          <a:p>
            <a:r>
              <a:rPr lang="en-US" sz="2800" i="1" dirty="0"/>
              <a:t>O Give thanks to the Lord with your whole heart.</a:t>
            </a:r>
          </a:p>
          <a:p>
            <a:r>
              <a:rPr lang="en-US" sz="2800" b="1" i="1" dirty="0"/>
              <a:t>	</a:t>
            </a:r>
            <a:r>
              <a:rPr lang="en-US" sz="2800" b="1" i="1" dirty="0">
                <a:solidFill>
                  <a:srgbClr val="FFFF00"/>
                </a:solidFill>
              </a:rPr>
              <a:t>On the day we called, you answered us.</a:t>
            </a:r>
            <a:endParaRPr lang="en-US" sz="2800" dirty="0">
              <a:solidFill>
                <a:srgbClr val="FFFF00"/>
              </a:solidFill>
            </a:endParaRPr>
          </a:p>
          <a:p>
            <a:endParaRPr lang="en-US" sz="2800" i="1" dirty="0"/>
          </a:p>
          <a:p>
            <a:r>
              <a:rPr lang="en-US" sz="2800" i="1" dirty="0"/>
              <a:t>God’s steadfast love endures forever. </a:t>
            </a:r>
          </a:p>
          <a:p>
            <a:r>
              <a:rPr lang="en-US" sz="2800" b="1" i="1" dirty="0">
                <a:solidFill>
                  <a:srgbClr val="FFFF00"/>
                </a:solidFill>
              </a:rPr>
              <a:t>	Thanks be to God.  </a:t>
            </a:r>
          </a:p>
          <a:p>
            <a:r>
              <a:rPr lang="en-US" sz="2800" b="1" i="1" dirty="0">
                <a:solidFill>
                  <a:srgbClr val="FFFF00"/>
                </a:solidFill>
              </a:rPr>
              <a:t>	Let us come and worship God!</a:t>
            </a:r>
            <a:endParaRPr lang="en-US" sz="2800" b="1" i="1" dirty="0">
              <a:solidFill>
                <a:srgbClr val="FFFF00"/>
              </a:solidFill>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501736707"/>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11E23D-94FB-4522-A87A-ABB0C5041A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763" y="-4763"/>
            <a:ext cx="12192000" cy="6858000"/>
          </a:xfrm>
          <a:prstGeom prst="rect">
            <a:avLst/>
          </a:prstGeom>
        </p:spPr>
      </p:pic>
      <p:sp>
        <p:nvSpPr>
          <p:cNvPr id="801794" name="Rectangle 2"/>
          <p:cNvSpPr>
            <a:spLocks noChangeArrowheads="1"/>
          </p:cNvSpPr>
          <p:nvPr/>
        </p:nvSpPr>
        <p:spPr bwMode="auto">
          <a:xfrm>
            <a:off x="1295400" y="2006557"/>
            <a:ext cx="760095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r"/>
            <a: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br>
            <a:r>
              <a:rPr lang="en-US" sz="2400" i="1" dirty="0">
                <a:solidFill>
                  <a:srgbClr val="00FFFF"/>
                </a:solidFill>
                <a:effectLst>
                  <a:outerShdw blurRad="38100" dist="38100" dir="2700000" algn="tl">
                    <a:srgbClr val="000000">
                      <a:alpha val="43137"/>
                    </a:srgbClr>
                  </a:outerShdw>
                </a:effectLst>
              </a:rPr>
              <a:t>(Psalm 138:1-8 </a:t>
            </a:r>
            <a:r>
              <a:rPr lang="en-US" sz="2400" i="1" dirty="0">
                <a:solidFill>
                  <a:srgbClr val="FFFF00"/>
                </a:solidFill>
                <a:effectLst>
                  <a:outerShdw blurRad="38100" dist="38100" dir="2700000" algn="tl">
                    <a:srgbClr val="000000">
                      <a:alpha val="43137"/>
                    </a:srgbClr>
                  </a:outerShdw>
                </a:effectLst>
              </a:rPr>
              <a:t>and</a:t>
            </a:r>
            <a:r>
              <a:rPr lang="en-US" sz="2400" i="1" dirty="0">
                <a:solidFill>
                  <a:srgbClr val="0664BA"/>
                </a:solidFill>
                <a:effectLst>
                  <a:outerShdw blurRad="38100" dist="38100" dir="2700000" algn="tl">
                    <a:srgbClr val="000000">
                      <a:alpha val="43137"/>
                    </a:srgbClr>
                  </a:outerShdw>
                </a:effectLst>
              </a:rPr>
              <a:t> </a:t>
            </a:r>
            <a:r>
              <a:rPr lang="en-US" sz="2400" i="1" dirty="0">
                <a:solidFill>
                  <a:srgbClr val="00FFFF"/>
                </a:solidFill>
                <a:effectLst>
                  <a:outerShdw blurRad="38100" dist="38100" dir="2700000" algn="tl">
                    <a:srgbClr val="000000">
                      <a:alpha val="43137"/>
                    </a:srgbClr>
                  </a:outerShdw>
                </a:effectLst>
              </a:rPr>
              <a:t>2 Corinthians 4:13-5:1)</a:t>
            </a:r>
            <a:r>
              <a:rPr lang="en-US" i="1" dirty="0">
                <a:solidFill>
                  <a:srgbClr val="00FFFF"/>
                </a:solidFill>
                <a:effectLst>
                  <a:outerShdw blurRad="38100" dist="38100" dir="2700000" algn="tl">
                    <a:srgbClr val="000000">
                      <a:alpha val="43137"/>
                    </a:srgbClr>
                  </a:outerShdw>
                </a:effectLst>
              </a:rPr>
              <a:t> </a:t>
            </a:r>
          </a:p>
          <a:p>
            <a:pPr algn="r"/>
            <a:r>
              <a:rPr lang="en-US" sz="2800" i="1" dirty="0">
                <a:solidFill>
                  <a:schemeClr val="tx1"/>
                </a:solidFill>
                <a:effectLst>
                  <a:outerShdw blurRad="38100" dist="38100" dir="2700000" algn="tl">
                    <a:srgbClr val="000000">
                      <a:alpha val="43137"/>
                    </a:srgbClr>
                  </a:outerShdw>
                </a:effectLst>
              </a:rPr>
              <a:t>Heavenly Tent-Making</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3"/>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3"/>
          <a:stretch>
            <a:fillRect/>
          </a:stretch>
        </p:blipFill>
        <p:spPr>
          <a:xfrm>
            <a:off x="4567237" y="3424237"/>
            <a:ext cx="9525" cy="9525"/>
          </a:xfrm>
          <a:prstGeom prst="rect">
            <a:avLst/>
          </a:prstGeom>
        </p:spPr>
      </p:pic>
      <p:pic>
        <p:nvPicPr>
          <p:cNvPr id="3" name="Picture 2">
            <a:extLst>
              <a:ext uri="{FF2B5EF4-FFF2-40B4-BE49-F238E27FC236}">
                <a16:creationId xmlns:a16="http://schemas.microsoft.com/office/drawing/2014/main" id="{F9CB025D-D16F-4632-BC10-C8732ECA0403}"/>
              </a:ext>
            </a:extLst>
          </p:cNvPr>
          <p:cNvPicPr>
            <a:picLocks noChangeAspect="1"/>
          </p:cNvPicPr>
          <p:nvPr/>
        </p:nvPicPr>
        <p:blipFill>
          <a:blip r:embed="rId3"/>
          <a:stretch>
            <a:fillRect/>
          </a:stretch>
        </p:blipFill>
        <p:spPr>
          <a:xfrm>
            <a:off x="4567237" y="3424237"/>
            <a:ext cx="9525" cy="9525"/>
          </a:xfrm>
          <a:prstGeom prst="rect">
            <a:avLst/>
          </a:prstGeom>
        </p:spPr>
      </p:pic>
      <p:pic>
        <p:nvPicPr>
          <p:cNvPr id="6" name="Picture 5">
            <a:extLst>
              <a:ext uri="{FF2B5EF4-FFF2-40B4-BE49-F238E27FC236}">
                <a16:creationId xmlns:a16="http://schemas.microsoft.com/office/drawing/2014/main" id="{E1BA03F5-A3B2-4C40-BEA8-1D6CF55767CB}"/>
              </a:ext>
            </a:extLst>
          </p:cNvPr>
          <p:cNvPicPr>
            <a:picLocks noChangeAspect="1"/>
          </p:cNvPicPr>
          <p:nvPr/>
        </p:nvPicPr>
        <p:blipFill>
          <a:blip r:embed="rId3"/>
          <a:stretch>
            <a:fillRect/>
          </a:stretch>
        </p:blipFill>
        <p:spPr>
          <a:xfrm>
            <a:off x="4567237" y="3424237"/>
            <a:ext cx="9525" cy="9525"/>
          </a:xfrm>
          <a:prstGeom prst="rect">
            <a:avLst/>
          </a:prstGeom>
        </p:spPr>
      </p:pic>
    </p:spTree>
    <p:extLst>
      <p:ext uri="{BB962C8B-B14F-4D97-AF65-F5344CB8AC3E}">
        <p14:creationId xmlns:p14="http://schemas.microsoft.com/office/powerpoint/2010/main" val="120585117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9EF23F-0E1B-4E9B-833C-CA8AB5BE76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985"/>
            <a:ext cx="3301585" cy="3301585"/>
          </a:xfrm>
          <a:prstGeom prst="rect">
            <a:avLst/>
          </a:prstGeom>
        </p:spPr>
      </p:pic>
      <p:sp>
        <p:nvSpPr>
          <p:cNvPr id="801794" name="Rectangle 2"/>
          <p:cNvSpPr>
            <a:spLocks noChangeArrowheads="1"/>
          </p:cNvSpPr>
          <p:nvPr/>
        </p:nvSpPr>
        <p:spPr bwMode="auto">
          <a:xfrm>
            <a:off x="1543048" y="1447800"/>
            <a:ext cx="760095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r"/>
            <a: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br>
            <a:r>
              <a:rPr lang="en-US" sz="2400" i="1" dirty="0">
                <a:solidFill>
                  <a:srgbClr val="00FFFF"/>
                </a:solidFill>
                <a:effectLst>
                  <a:outerShdw blurRad="38100" dist="38100" dir="2700000" algn="tl">
                    <a:srgbClr val="000000">
                      <a:alpha val="43137"/>
                    </a:srgbClr>
                  </a:outerShdw>
                </a:effectLst>
              </a:rPr>
              <a:t>(Psalm 138:1-8 </a:t>
            </a:r>
            <a:r>
              <a:rPr lang="en-US" sz="2400" i="1" dirty="0">
                <a:solidFill>
                  <a:srgbClr val="FFFF00"/>
                </a:solidFill>
                <a:effectLst>
                  <a:outerShdw blurRad="38100" dist="38100" dir="2700000" algn="tl">
                    <a:srgbClr val="000000">
                      <a:alpha val="43137"/>
                    </a:srgbClr>
                  </a:outerShdw>
                </a:effectLst>
              </a:rPr>
              <a:t>and</a:t>
            </a:r>
            <a:r>
              <a:rPr lang="en-US" sz="2400" i="1" dirty="0">
                <a:solidFill>
                  <a:srgbClr val="0664BA"/>
                </a:solidFill>
                <a:effectLst>
                  <a:outerShdw blurRad="38100" dist="38100" dir="2700000" algn="tl">
                    <a:srgbClr val="000000">
                      <a:alpha val="43137"/>
                    </a:srgbClr>
                  </a:outerShdw>
                </a:effectLst>
              </a:rPr>
              <a:t> </a:t>
            </a:r>
          </a:p>
          <a:p>
            <a:pPr algn="r"/>
            <a:r>
              <a:rPr lang="en-US" sz="2400" i="1" dirty="0">
                <a:solidFill>
                  <a:srgbClr val="00FFFF"/>
                </a:solidFill>
                <a:effectLst>
                  <a:outerShdw blurRad="38100" dist="38100" dir="2700000" algn="tl">
                    <a:srgbClr val="000000">
                      <a:alpha val="43137"/>
                    </a:srgbClr>
                  </a:outerShdw>
                </a:effectLst>
              </a:rPr>
              <a:t>2 Corinthians 4:13-5:1) </a:t>
            </a:r>
          </a:p>
          <a:p>
            <a:pPr algn="r"/>
            <a:r>
              <a:rPr lang="en-US" sz="2400" i="1" dirty="0">
                <a:solidFill>
                  <a:schemeClr val="tx1"/>
                </a:solidFill>
                <a:effectLst>
                  <a:outerShdw blurRad="38100" dist="38100" dir="2700000" algn="tl">
                    <a:srgbClr val="000000">
                      <a:alpha val="43137"/>
                    </a:srgbClr>
                  </a:outerShdw>
                </a:effectLst>
              </a:rPr>
              <a:t>Heavenly Tent-Making</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3"/>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3"/>
          <a:stretch>
            <a:fillRect/>
          </a:stretch>
        </p:blipFill>
        <p:spPr>
          <a:xfrm>
            <a:off x="4567237" y="3424237"/>
            <a:ext cx="9525" cy="9525"/>
          </a:xfrm>
          <a:prstGeom prst="rect">
            <a:avLst/>
          </a:prstGeom>
        </p:spPr>
      </p:pic>
      <p:pic>
        <p:nvPicPr>
          <p:cNvPr id="3" name="Picture 2">
            <a:extLst>
              <a:ext uri="{FF2B5EF4-FFF2-40B4-BE49-F238E27FC236}">
                <a16:creationId xmlns:a16="http://schemas.microsoft.com/office/drawing/2014/main" id="{F9CB025D-D16F-4632-BC10-C8732ECA0403}"/>
              </a:ext>
            </a:extLst>
          </p:cNvPr>
          <p:cNvPicPr>
            <a:picLocks noChangeAspect="1"/>
          </p:cNvPicPr>
          <p:nvPr/>
        </p:nvPicPr>
        <p:blipFill>
          <a:blip r:embed="rId3"/>
          <a:stretch>
            <a:fillRect/>
          </a:stretch>
        </p:blipFill>
        <p:spPr>
          <a:xfrm>
            <a:off x="4567237" y="3424237"/>
            <a:ext cx="9525" cy="9525"/>
          </a:xfrm>
          <a:prstGeom prst="rect">
            <a:avLst/>
          </a:prstGeom>
        </p:spPr>
      </p:pic>
      <p:pic>
        <p:nvPicPr>
          <p:cNvPr id="6" name="Picture 5">
            <a:extLst>
              <a:ext uri="{FF2B5EF4-FFF2-40B4-BE49-F238E27FC236}">
                <a16:creationId xmlns:a16="http://schemas.microsoft.com/office/drawing/2014/main" id="{E1BA03F5-A3B2-4C40-BEA8-1D6CF55767CB}"/>
              </a:ext>
            </a:extLst>
          </p:cNvPr>
          <p:cNvPicPr>
            <a:picLocks noChangeAspect="1"/>
          </p:cNvPicPr>
          <p:nvPr/>
        </p:nvPicPr>
        <p:blipFill>
          <a:blip r:embed="rId3"/>
          <a:stretch>
            <a:fillRect/>
          </a:stretch>
        </p:blipFill>
        <p:spPr>
          <a:xfrm>
            <a:off x="4567237" y="3424237"/>
            <a:ext cx="9525" cy="9525"/>
          </a:xfrm>
          <a:prstGeom prst="rect">
            <a:avLst/>
          </a:prstGeom>
        </p:spPr>
      </p:pic>
      <p:pic>
        <p:nvPicPr>
          <p:cNvPr id="9" name="Picture 8">
            <a:extLst>
              <a:ext uri="{FF2B5EF4-FFF2-40B4-BE49-F238E27FC236}">
                <a16:creationId xmlns:a16="http://schemas.microsoft.com/office/drawing/2014/main" id="{97A1CF75-8B95-4ACA-AC93-EF73F2AF8C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9" y="3276600"/>
            <a:ext cx="9601200" cy="3581400"/>
          </a:xfrm>
          <a:prstGeom prst="rect">
            <a:avLst/>
          </a:prstGeom>
        </p:spPr>
      </p:pic>
    </p:spTree>
    <p:extLst>
      <p:ext uri="{BB962C8B-B14F-4D97-AF65-F5344CB8AC3E}">
        <p14:creationId xmlns:p14="http://schemas.microsoft.com/office/powerpoint/2010/main" val="97724440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11E23D-94FB-4522-A87A-ABB0C5041A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763" y="-4763"/>
            <a:ext cx="12192000" cy="6858000"/>
          </a:xfrm>
          <a:prstGeom prst="rect">
            <a:avLst/>
          </a:prstGeom>
        </p:spPr>
      </p:pic>
      <p:sp>
        <p:nvSpPr>
          <p:cNvPr id="801794" name="Rectangle 2"/>
          <p:cNvSpPr>
            <a:spLocks noChangeArrowheads="1"/>
          </p:cNvSpPr>
          <p:nvPr/>
        </p:nvSpPr>
        <p:spPr bwMode="auto">
          <a:xfrm>
            <a:off x="1295400" y="2006557"/>
            <a:ext cx="760095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r"/>
            <a: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br>
            <a:r>
              <a:rPr lang="en-US" sz="2400" i="1" dirty="0">
                <a:solidFill>
                  <a:srgbClr val="00FFFF"/>
                </a:solidFill>
                <a:effectLst>
                  <a:outerShdw blurRad="38100" dist="38100" dir="2700000" algn="tl">
                    <a:srgbClr val="000000">
                      <a:alpha val="43137"/>
                    </a:srgbClr>
                  </a:outerShdw>
                </a:effectLst>
              </a:rPr>
              <a:t>(Psalm 138:1-8 </a:t>
            </a:r>
            <a:r>
              <a:rPr lang="en-US" sz="2400" i="1" dirty="0">
                <a:solidFill>
                  <a:srgbClr val="FFFF00"/>
                </a:solidFill>
                <a:effectLst>
                  <a:outerShdw blurRad="38100" dist="38100" dir="2700000" algn="tl">
                    <a:srgbClr val="000000">
                      <a:alpha val="43137"/>
                    </a:srgbClr>
                  </a:outerShdw>
                </a:effectLst>
              </a:rPr>
              <a:t>and</a:t>
            </a:r>
            <a:r>
              <a:rPr lang="en-US" sz="2400" i="1" dirty="0">
                <a:solidFill>
                  <a:srgbClr val="0664BA"/>
                </a:solidFill>
                <a:effectLst>
                  <a:outerShdw blurRad="38100" dist="38100" dir="2700000" algn="tl">
                    <a:srgbClr val="000000">
                      <a:alpha val="43137"/>
                    </a:srgbClr>
                  </a:outerShdw>
                </a:effectLst>
              </a:rPr>
              <a:t> </a:t>
            </a:r>
            <a:r>
              <a:rPr lang="en-US" sz="2400" i="1" dirty="0">
                <a:solidFill>
                  <a:srgbClr val="00FFFF"/>
                </a:solidFill>
                <a:effectLst>
                  <a:outerShdw blurRad="38100" dist="38100" dir="2700000" algn="tl">
                    <a:srgbClr val="000000">
                      <a:alpha val="43137"/>
                    </a:srgbClr>
                  </a:outerShdw>
                </a:effectLst>
              </a:rPr>
              <a:t>2 Corinthians 4:13-5:1)</a:t>
            </a:r>
            <a:r>
              <a:rPr lang="en-US" i="1" dirty="0">
                <a:solidFill>
                  <a:srgbClr val="00FFFF"/>
                </a:solidFill>
                <a:effectLst>
                  <a:outerShdw blurRad="38100" dist="38100" dir="2700000" algn="tl">
                    <a:srgbClr val="000000">
                      <a:alpha val="43137"/>
                    </a:srgbClr>
                  </a:outerShdw>
                </a:effectLst>
              </a:rPr>
              <a:t> </a:t>
            </a:r>
          </a:p>
          <a:p>
            <a:pPr algn="r"/>
            <a:r>
              <a:rPr lang="en-US" sz="2800" i="1" dirty="0">
                <a:solidFill>
                  <a:schemeClr val="tx1"/>
                </a:solidFill>
                <a:effectLst>
                  <a:outerShdw blurRad="38100" dist="38100" dir="2700000" algn="tl">
                    <a:srgbClr val="000000">
                      <a:alpha val="43137"/>
                    </a:srgbClr>
                  </a:outerShdw>
                </a:effectLst>
              </a:rPr>
              <a:t>Heavenly Tent-Making</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3"/>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3"/>
          <a:stretch>
            <a:fillRect/>
          </a:stretch>
        </p:blipFill>
        <p:spPr>
          <a:xfrm>
            <a:off x="4567237" y="3424237"/>
            <a:ext cx="9525" cy="9525"/>
          </a:xfrm>
          <a:prstGeom prst="rect">
            <a:avLst/>
          </a:prstGeom>
        </p:spPr>
      </p:pic>
      <p:pic>
        <p:nvPicPr>
          <p:cNvPr id="3" name="Picture 2">
            <a:extLst>
              <a:ext uri="{FF2B5EF4-FFF2-40B4-BE49-F238E27FC236}">
                <a16:creationId xmlns:a16="http://schemas.microsoft.com/office/drawing/2014/main" id="{F9CB025D-D16F-4632-BC10-C8732ECA0403}"/>
              </a:ext>
            </a:extLst>
          </p:cNvPr>
          <p:cNvPicPr>
            <a:picLocks noChangeAspect="1"/>
          </p:cNvPicPr>
          <p:nvPr/>
        </p:nvPicPr>
        <p:blipFill>
          <a:blip r:embed="rId3"/>
          <a:stretch>
            <a:fillRect/>
          </a:stretch>
        </p:blipFill>
        <p:spPr>
          <a:xfrm>
            <a:off x="4567237" y="3424237"/>
            <a:ext cx="9525" cy="9525"/>
          </a:xfrm>
          <a:prstGeom prst="rect">
            <a:avLst/>
          </a:prstGeom>
        </p:spPr>
      </p:pic>
      <p:pic>
        <p:nvPicPr>
          <p:cNvPr id="6" name="Picture 5">
            <a:extLst>
              <a:ext uri="{FF2B5EF4-FFF2-40B4-BE49-F238E27FC236}">
                <a16:creationId xmlns:a16="http://schemas.microsoft.com/office/drawing/2014/main" id="{E1BA03F5-A3B2-4C40-BEA8-1D6CF55767CB}"/>
              </a:ext>
            </a:extLst>
          </p:cNvPr>
          <p:cNvPicPr>
            <a:picLocks noChangeAspect="1"/>
          </p:cNvPicPr>
          <p:nvPr/>
        </p:nvPicPr>
        <p:blipFill>
          <a:blip r:embed="rId3"/>
          <a:stretch>
            <a:fillRect/>
          </a:stretch>
        </p:blipFill>
        <p:spPr>
          <a:xfrm>
            <a:off x="4567237" y="3424237"/>
            <a:ext cx="9525" cy="9525"/>
          </a:xfrm>
          <a:prstGeom prst="rect">
            <a:avLst/>
          </a:prstGeom>
        </p:spPr>
      </p:pic>
    </p:spTree>
    <p:extLst>
      <p:ext uri="{BB962C8B-B14F-4D97-AF65-F5344CB8AC3E}">
        <p14:creationId xmlns:p14="http://schemas.microsoft.com/office/powerpoint/2010/main" val="241628218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D82F60-FD8F-454B-B3F6-9DF9C7C23B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0"/>
            <a:ext cx="12598400" cy="7086600"/>
          </a:xfrm>
          <a:prstGeom prst="rect">
            <a:avLst/>
          </a:prstGeom>
        </p:spPr>
      </p:pic>
      <p:sp>
        <p:nvSpPr>
          <p:cNvPr id="32770" name="Rectangle 2"/>
          <p:cNvSpPr>
            <a:spLocks noGrp="1" noChangeArrowheads="1"/>
          </p:cNvSpPr>
          <p:nvPr>
            <p:ph type="ctrTitle"/>
          </p:nvPr>
        </p:nvSpPr>
        <p:spPr>
          <a:xfrm>
            <a:off x="838200" y="417669"/>
            <a:ext cx="7162800" cy="1431925"/>
          </a:xfrm>
        </p:spPr>
        <p:txBody>
          <a:bodyPr/>
          <a:lstStyle/>
          <a:p>
            <a: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321 “The Church’s One Foundation”</a:t>
            </a:r>
            <a:r>
              <a:rPr lang="en-US" i="1" dirty="0">
                <a:effectLst/>
              </a:rPr>
              <a:t> </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152400" y="1845475"/>
            <a:ext cx="8914960" cy="5047536"/>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The church's one foundation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is Jesus Christ her Lord.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She is his new creation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by water and the word.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From heaven he came and sought her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be his holy bride.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With his own blood he bought her,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for her life he died.</a:t>
            </a: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9465594"/>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D82F60-FD8F-454B-B3F6-9DF9C7C23B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0"/>
            <a:ext cx="12598400" cy="7086600"/>
          </a:xfrm>
          <a:prstGeom prst="rect">
            <a:avLst/>
          </a:prstGeom>
        </p:spPr>
      </p:pic>
      <p:sp>
        <p:nvSpPr>
          <p:cNvPr id="32770" name="Rectangle 2"/>
          <p:cNvSpPr>
            <a:spLocks noGrp="1" noChangeArrowheads="1"/>
          </p:cNvSpPr>
          <p:nvPr>
            <p:ph type="ctrTitle"/>
          </p:nvPr>
        </p:nvSpPr>
        <p:spPr>
          <a:xfrm>
            <a:off x="838200" y="417669"/>
            <a:ext cx="7162800" cy="1431925"/>
          </a:xfrm>
        </p:spPr>
        <p:txBody>
          <a:bodyPr/>
          <a:lstStyle/>
          <a:p>
            <a: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321 “The Church’s One Foundation”</a:t>
            </a:r>
            <a:r>
              <a:rPr lang="en-US" i="1" dirty="0">
                <a:effectLst/>
              </a:rPr>
              <a:t> </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152400" y="1845475"/>
            <a:ext cx="8914960" cy="5047536"/>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Elect from every nation,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yet one o'er all the earth,</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her charter of salvation: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one Lord, one faith, one birth.</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One holy name she blesses,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partakes one holy food,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to one hope she presses,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with every grace endued.</a:t>
            </a: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85534397"/>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D82F60-FD8F-454B-B3F6-9DF9C7C23B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0"/>
            <a:ext cx="12598400" cy="7086600"/>
          </a:xfrm>
          <a:prstGeom prst="rect">
            <a:avLst/>
          </a:prstGeom>
        </p:spPr>
      </p:pic>
      <p:sp>
        <p:nvSpPr>
          <p:cNvPr id="32770" name="Rectangle 2"/>
          <p:cNvSpPr>
            <a:spLocks noGrp="1" noChangeArrowheads="1"/>
          </p:cNvSpPr>
          <p:nvPr>
            <p:ph type="ctrTitle"/>
          </p:nvPr>
        </p:nvSpPr>
        <p:spPr>
          <a:xfrm>
            <a:off x="838200" y="417669"/>
            <a:ext cx="7162800" cy="1431925"/>
          </a:xfrm>
        </p:spPr>
        <p:txBody>
          <a:bodyPr/>
          <a:lstStyle/>
          <a:p>
            <a: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321 “The Church’s One Foundation”</a:t>
            </a:r>
            <a:r>
              <a:rPr lang="en-US" i="1" dirty="0">
                <a:effectLst/>
              </a:rPr>
              <a:t> </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152400" y="1845475"/>
            <a:ext cx="8914960" cy="5047536"/>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Though with a scornful wonder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this world sees her oppressed,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by schisms rent asunder,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by heresies distressed,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yet saints their watch are keeping;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their cry goes up: "How long?"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soon the night of weeping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shall be the morn of song.</a:t>
            </a: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32232025"/>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D82F60-FD8F-454B-B3F6-9DF9C7C23B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0"/>
            <a:ext cx="12598400" cy="7086600"/>
          </a:xfrm>
          <a:prstGeom prst="rect">
            <a:avLst/>
          </a:prstGeom>
        </p:spPr>
      </p:pic>
      <p:sp>
        <p:nvSpPr>
          <p:cNvPr id="32770" name="Rectangle 2"/>
          <p:cNvSpPr>
            <a:spLocks noGrp="1" noChangeArrowheads="1"/>
          </p:cNvSpPr>
          <p:nvPr>
            <p:ph type="ctrTitle"/>
          </p:nvPr>
        </p:nvSpPr>
        <p:spPr>
          <a:xfrm>
            <a:off x="838200" y="417669"/>
            <a:ext cx="7162800" cy="1431925"/>
          </a:xfrm>
        </p:spPr>
        <p:txBody>
          <a:bodyPr/>
          <a:lstStyle/>
          <a:p>
            <a: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321 “The Church’s One Foundation”</a:t>
            </a:r>
            <a:r>
              <a:rPr lang="en-US" i="1" dirty="0">
                <a:effectLst/>
              </a:rPr>
              <a:t> </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152400" y="1845475"/>
            <a:ext cx="8914960" cy="5047536"/>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Mid toil and tribulation,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tumult of her war,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she waits the consummation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of peace forevermore: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till with the vision glorious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her longing eyes are blest,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the great church victorious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shall be the church at rest.</a:t>
            </a: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92507055"/>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D82F60-FD8F-454B-B3F6-9DF9C7C23B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0"/>
            <a:ext cx="12598400" cy="7086600"/>
          </a:xfrm>
          <a:prstGeom prst="rect">
            <a:avLst/>
          </a:prstGeom>
        </p:spPr>
      </p:pic>
      <p:sp>
        <p:nvSpPr>
          <p:cNvPr id="32770" name="Rectangle 2"/>
          <p:cNvSpPr>
            <a:spLocks noGrp="1" noChangeArrowheads="1"/>
          </p:cNvSpPr>
          <p:nvPr>
            <p:ph type="ctrTitle"/>
          </p:nvPr>
        </p:nvSpPr>
        <p:spPr>
          <a:xfrm>
            <a:off x="838200" y="417669"/>
            <a:ext cx="7162800" cy="1431925"/>
          </a:xfrm>
        </p:spPr>
        <p:txBody>
          <a:bodyPr/>
          <a:lstStyle/>
          <a:p>
            <a: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321 “The Church’s One Foundation”</a:t>
            </a:r>
            <a:r>
              <a:rPr lang="en-US" i="1" dirty="0">
                <a:effectLst/>
              </a:rPr>
              <a:t> </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152400" y="1845475"/>
            <a:ext cx="8914960" cy="5047536"/>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Yet she on earth has union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with God, the Three in One,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mystic sweet communion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with those whose rest is won: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 happy ones and holy!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Lord, give us grace that we,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like them, the meek and lowly,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may live eternally.</a:t>
            </a: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67402867"/>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89154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92211" y="23813"/>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Affirmation of Faith – </a:t>
            </a:r>
          </a:p>
          <a:p>
            <a:r>
              <a:rPr lang="en-US" altLang="en-US" sz="2400" b="0" i="1" dirty="0">
                <a:solidFill>
                  <a:srgbClr val="00FFFF"/>
                </a:solidFill>
              </a:rPr>
              <a:t>A Brief Statement of Faith – PC(USA) Sections 1-2</a:t>
            </a:r>
          </a:p>
        </p:txBody>
      </p:sp>
      <p:sp>
        <p:nvSpPr>
          <p:cNvPr id="5" name="Rectangle 4">
            <a:extLst>
              <a:ext uri="{FF2B5EF4-FFF2-40B4-BE49-F238E27FC236}">
                <a16:creationId xmlns:a16="http://schemas.microsoft.com/office/drawing/2014/main" id="{2E3F41B3-0D5B-4D8D-ACC8-CCFD629F72D9}"/>
              </a:ext>
            </a:extLst>
          </p:cNvPr>
          <p:cNvSpPr/>
          <p:nvPr/>
        </p:nvSpPr>
        <p:spPr>
          <a:xfrm>
            <a:off x="436605" y="2185987"/>
            <a:ext cx="8707395" cy="3539430"/>
          </a:xfrm>
          <a:prstGeom prst="rect">
            <a:avLst/>
          </a:prstGeom>
        </p:spPr>
        <p:txBody>
          <a:bodyPr wrap="square">
            <a:spAutoFit/>
          </a:bodyPr>
          <a:lstStyle/>
          <a:p>
            <a:r>
              <a:rPr lang="en-US" sz="3200" b="1" i="1" dirty="0">
                <a:solidFill>
                  <a:srgbClr val="FFFF00"/>
                </a:solidFill>
                <a:effectLst>
                  <a:outerShdw blurRad="38100" dist="38100" dir="2700000" algn="tl">
                    <a:srgbClr val="000000">
                      <a:alpha val="43137"/>
                    </a:srgbClr>
                  </a:outerShdw>
                </a:effectLst>
              </a:rPr>
              <a:t>In life and in death we belong to God.</a:t>
            </a:r>
            <a:br>
              <a:rPr lang="en-US" sz="3200" b="1" i="1" dirty="0">
                <a:solidFill>
                  <a:srgbClr val="FFFF00"/>
                </a:solidFill>
                <a:effectLst>
                  <a:outerShdw blurRad="38100" dist="38100" dir="2700000" algn="tl">
                    <a:srgbClr val="000000">
                      <a:alpha val="43137"/>
                    </a:srgbClr>
                  </a:outerShdw>
                </a:effectLst>
              </a:rPr>
            </a:br>
            <a:r>
              <a:rPr lang="en-US" sz="3200" b="1" i="1" dirty="0">
                <a:solidFill>
                  <a:srgbClr val="FFFF00"/>
                </a:solidFill>
                <a:effectLst>
                  <a:outerShdw blurRad="38100" dist="38100" dir="2700000" algn="tl">
                    <a:srgbClr val="000000">
                      <a:alpha val="43137"/>
                    </a:srgbClr>
                  </a:outerShdw>
                </a:effectLst>
              </a:rPr>
              <a:t>Through the grace of our Lord Jesus Christ,</a:t>
            </a:r>
            <a:br>
              <a:rPr lang="en-US" sz="3200" b="1" i="1" dirty="0">
                <a:solidFill>
                  <a:srgbClr val="FFFF00"/>
                </a:solidFill>
                <a:effectLst>
                  <a:outerShdw blurRad="38100" dist="38100" dir="2700000" algn="tl">
                    <a:srgbClr val="000000">
                      <a:alpha val="43137"/>
                    </a:srgbClr>
                  </a:outerShdw>
                </a:effectLst>
              </a:rPr>
            </a:br>
            <a:r>
              <a:rPr lang="en-US" sz="3200" b="1" i="1" dirty="0">
                <a:solidFill>
                  <a:srgbClr val="FFFF00"/>
                </a:solidFill>
                <a:effectLst>
                  <a:outerShdw blurRad="38100" dist="38100" dir="2700000" algn="tl">
                    <a:srgbClr val="000000">
                      <a:alpha val="43137"/>
                    </a:srgbClr>
                  </a:outerShdw>
                </a:effectLst>
              </a:rPr>
              <a:t>the love of God,</a:t>
            </a:r>
            <a:br>
              <a:rPr lang="en-US" sz="3200" b="1" i="1" dirty="0">
                <a:solidFill>
                  <a:srgbClr val="FFFF00"/>
                </a:solidFill>
                <a:effectLst>
                  <a:outerShdw blurRad="38100" dist="38100" dir="2700000" algn="tl">
                    <a:srgbClr val="000000">
                      <a:alpha val="43137"/>
                    </a:srgbClr>
                  </a:outerShdw>
                </a:effectLst>
              </a:rPr>
            </a:br>
            <a:r>
              <a:rPr lang="en-US" sz="3200" b="1" i="1" dirty="0">
                <a:solidFill>
                  <a:srgbClr val="FFFF00"/>
                </a:solidFill>
                <a:effectLst>
                  <a:outerShdw blurRad="38100" dist="38100" dir="2700000" algn="tl">
                    <a:srgbClr val="000000">
                      <a:alpha val="43137"/>
                    </a:srgbClr>
                  </a:outerShdw>
                </a:effectLst>
              </a:rPr>
              <a:t>and the communion of the Holy Spirit,</a:t>
            </a:r>
            <a:br>
              <a:rPr lang="en-US" sz="3200" b="1" i="1" dirty="0">
                <a:solidFill>
                  <a:srgbClr val="FFFF00"/>
                </a:solidFill>
                <a:effectLst>
                  <a:outerShdw blurRad="38100" dist="38100" dir="2700000" algn="tl">
                    <a:srgbClr val="000000">
                      <a:alpha val="43137"/>
                    </a:srgbClr>
                  </a:outerShdw>
                </a:effectLst>
              </a:rPr>
            </a:br>
            <a:r>
              <a:rPr lang="en-US" sz="3200" b="1" i="1" dirty="0">
                <a:solidFill>
                  <a:srgbClr val="FFFF00"/>
                </a:solidFill>
                <a:effectLst>
                  <a:outerShdw blurRad="38100" dist="38100" dir="2700000" algn="tl">
                    <a:srgbClr val="000000">
                      <a:alpha val="43137"/>
                    </a:srgbClr>
                  </a:outerShdw>
                </a:effectLst>
              </a:rPr>
              <a:t>we trust in the one triune God, </a:t>
            </a:r>
          </a:p>
          <a:p>
            <a:r>
              <a:rPr lang="en-US" sz="3200" b="1" i="1" dirty="0">
                <a:solidFill>
                  <a:srgbClr val="FFFF00"/>
                </a:solidFill>
                <a:effectLst>
                  <a:outerShdw blurRad="38100" dist="38100" dir="2700000" algn="tl">
                    <a:srgbClr val="000000">
                      <a:alpha val="43137"/>
                    </a:srgbClr>
                  </a:outerShdw>
                </a:effectLst>
              </a:rPr>
              <a:t>the Holy One of Israel,</a:t>
            </a:r>
            <a:br>
              <a:rPr lang="en-US" sz="3200" b="1" i="1" dirty="0">
                <a:solidFill>
                  <a:srgbClr val="FFFF00"/>
                </a:solidFill>
                <a:effectLst>
                  <a:outerShdw blurRad="38100" dist="38100" dir="2700000" algn="tl">
                    <a:srgbClr val="000000">
                      <a:alpha val="43137"/>
                    </a:srgbClr>
                  </a:outerShdw>
                </a:effectLst>
              </a:rPr>
            </a:br>
            <a:r>
              <a:rPr lang="en-US" sz="3200" b="1" i="1" dirty="0">
                <a:solidFill>
                  <a:srgbClr val="FFFF00"/>
                </a:solidFill>
                <a:effectLst>
                  <a:outerShdw blurRad="38100" dist="38100" dir="2700000" algn="tl">
                    <a:srgbClr val="000000">
                      <a:alpha val="43137"/>
                    </a:srgbClr>
                  </a:outerShdw>
                </a:effectLst>
              </a:rPr>
              <a:t>whom alone we worship and serve.</a:t>
            </a:r>
            <a:endParaRPr lang="en-US" sz="32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51986386"/>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89154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92211" y="23813"/>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Affirmation of Faith – </a:t>
            </a:r>
          </a:p>
          <a:p>
            <a:r>
              <a:rPr lang="en-US" altLang="en-US" sz="2400" b="0" i="1" dirty="0">
                <a:solidFill>
                  <a:srgbClr val="00FFFF"/>
                </a:solidFill>
              </a:rPr>
              <a:t>A Brief Statement of Faith – PC(USA) Sections 1-2</a:t>
            </a:r>
          </a:p>
        </p:txBody>
      </p:sp>
      <p:sp>
        <p:nvSpPr>
          <p:cNvPr id="5" name="Rectangle 4">
            <a:extLst>
              <a:ext uri="{FF2B5EF4-FFF2-40B4-BE49-F238E27FC236}">
                <a16:creationId xmlns:a16="http://schemas.microsoft.com/office/drawing/2014/main" id="{2E3F41B3-0D5B-4D8D-ACC8-CCFD629F72D9}"/>
              </a:ext>
            </a:extLst>
          </p:cNvPr>
          <p:cNvSpPr/>
          <p:nvPr/>
        </p:nvSpPr>
        <p:spPr>
          <a:xfrm>
            <a:off x="152400" y="2007973"/>
            <a:ext cx="9677400" cy="4708981"/>
          </a:xfrm>
          <a:prstGeom prst="rect">
            <a:avLst/>
          </a:prstGeom>
        </p:spPr>
        <p:txBody>
          <a:bodyPr wrap="square">
            <a:spAutoFit/>
          </a:bodyPr>
          <a:lstStyle/>
          <a:p>
            <a:r>
              <a:rPr lang="en-US" sz="3000" b="1" i="1" dirty="0">
                <a:solidFill>
                  <a:srgbClr val="FFFF00"/>
                </a:solidFill>
                <a:effectLst>
                  <a:outerShdw blurRad="38100" dist="38100" dir="2700000" algn="tl">
                    <a:srgbClr val="000000">
                      <a:alpha val="43137"/>
                    </a:srgbClr>
                  </a:outerShdw>
                </a:effectLst>
              </a:rPr>
              <a:t>We trust in Jesus Christ, Fully human, fully God.</a:t>
            </a:r>
            <a:br>
              <a:rPr lang="en-US" sz="3000" b="1" i="1" dirty="0">
                <a:solidFill>
                  <a:srgbClr val="FFFF00"/>
                </a:solidFill>
                <a:effectLst>
                  <a:outerShdw blurRad="38100" dist="38100" dir="2700000" algn="tl">
                    <a:srgbClr val="000000">
                      <a:alpha val="43137"/>
                    </a:srgbClr>
                  </a:outerShdw>
                </a:effectLst>
              </a:rPr>
            </a:br>
            <a:r>
              <a:rPr lang="en-US" sz="3000" b="1" i="1" dirty="0">
                <a:solidFill>
                  <a:srgbClr val="FFFF00"/>
                </a:solidFill>
                <a:effectLst>
                  <a:outerShdw blurRad="38100" dist="38100" dir="2700000" algn="tl">
                    <a:srgbClr val="000000">
                      <a:alpha val="43137"/>
                    </a:srgbClr>
                  </a:outerShdw>
                </a:effectLst>
              </a:rPr>
              <a:t>Jesus proclaimed the reign of God:</a:t>
            </a:r>
            <a:br>
              <a:rPr lang="en-US" sz="3000" b="1" i="1" dirty="0">
                <a:solidFill>
                  <a:srgbClr val="FFFF00"/>
                </a:solidFill>
                <a:effectLst>
                  <a:outerShdw blurRad="38100" dist="38100" dir="2700000" algn="tl">
                    <a:srgbClr val="000000">
                      <a:alpha val="43137"/>
                    </a:srgbClr>
                  </a:outerShdw>
                </a:effectLst>
              </a:rPr>
            </a:br>
            <a:r>
              <a:rPr lang="en-US" sz="3000" b="1" i="1" dirty="0">
                <a:solidFill>
                  <a:srgbClr val="FFFF00"/>
                </a:solidFill>
                <a:effectLst>
                  <a:outerShdw blurRad="38100" dist="38100" dir="2700000" algn="tl">
                    <a:srgbClr val="000000">
                      <a:alpha val="43137"/>
                    </a:srgbClr>
                  </a:outerShdw>
                </a:effectLst>
              </a:rPr>
              <a:t>preaching good news to the poor</a:t>
            </a:r>
            <a:br>
              <a:rPr lang="en-US" sz="3000" b="1" i="1" dirty="0">
                <a:solidFill>
                  <a:srgbClr val="FFFF00"/>
                </a:solidFill>
                <a:effectLst>
                  <a:outerShdw blurRad="38100" dist="38100" dir="2700000" algn="tl">
                    <a:srgbClr val="000000">
                      <a:alpha val="43137"/>
                    </a:srgbClr>
                  </a:outerShdw>
                </a:effectLst>
              </a:rPr>
            </a:br>
            <a:r>
              <a:rPr lang="en-US" sz="3000" b="1" i="1" dirty="0">
                <a:solidFill>
                  <a:srgbClr val="FFFF00"/>
                </a:solidFill>
                <a:effectLst>
                  <a:outerShdw blurRad="38100" dist="38100" dir="2700000" algn="tl">
                    <a:srgbClr val="000000">
                      <a:alpha val="43137"/>
                    </a:srgbClr>
                  </a:outerShdw>
                </a:effectLst>
              </a:rPr>
              <a:t>and release to the captives,</a:t>
            </a:r>
            <a:br>
              <a:rPr lang="en-US" sz="3000" b="1" i="1" dirty="0">
                <a:solidFill>
                  <a:srgbClr val="FFFF00"/>
                </a:solidFill>
                <a:effectLst>
                  <a:outerShdw blurRad="38100" dist="38100" dir="2700000" algn="tl">
                    <a:srgbClr val="000000">
                      <a:alpha val="43137"/>
                    </a:srgbClr>
                  </a:outerShdw>
                </a:effectLst>
              </a:rPr>
            </a:br>
            <a:r>
              <a:rPr lang="en-US" sz="3000" b="1" i="1" dirty="0">
                <a:solidFill>
                  <a:srgbClr val="FFFF00"/>
                </a:solidFill>
                <a:effectLst>
                  <a:outerShdw blurRad="38100" dist="38100" dir="2700000" algn="tl">
                    <a:srgbClr val="000000">
                      <a:alpha val="43137"/>
                    </a:srgbClr>
                  </a:outerShdw>
                </a:effectLst>
              </a:rPr>
              <a:t>teaching by word and deed</a:t>
            </a:r>
            <a:br>
              <a:rPr lang="en-US" sz="3000" b="1" i="1" dirty="0">
                <a:solidFill>
                  <a:srgbClr val="FFFF00"/>
                </a:solidFill>
                <a:effectLst>
                  <a:outerShdw blurRad="38100" dist="38100" dir="2700000" algn="tl">
                    <a:srgbClr val="000000">
                      <a:alpha val="43137"/>
                    </a:srgbClr>
                  </a:outerShdw>
                </a:effectLst>
              </a:rPr>
            </a:br>
            <a:r>
              <a:rPr lang="en-US" sz="3000" b="1" i="1" dirty="0">
                <a:solidFill>
                  <a:srgbClr val="FFFF00"/>
                </a:solidFill>
                <a:effectLst>
                  <a:outerShdw blurRad="38100" dist="38100" dir="2700000" algn="tl">
                    <a:srgbClr val="000000">
                      <a:alpha val="43137"/>
                    </a:srgbClr>
                  </a:outerShdw>
                </a:effectLst>
              </a:rPr>
              <a:t>and blessing the children,</a:t>
            </a:r>
            <a:br>
              <a:rPr lang="en-US" sz="3000" b="1" i="1" dirty="0">
                <a:solidFill>
                  <a:srgbClr val="FFFF00"/>
                </a:solidFill>
                <a:effectLst>
                  <a:outerShdw blurRad="38100" dist="38100" dir="2700000" algn="tl">
                    <a:srgbClr val="000000">
                      <a:alpha val="43137"/>
                    </a:srgbClr>
                  </a:outerShdw>
                </a:effectLst>
              </a:rPr>
            </a:br>
            <a:r>
              <a:rPr lang="en-US" sz="3000" b="1" i="1" dirty="0">
                <a:solidFill>
                  <a:srgbClr val="FFFF00"/>
                </a:solidFill>
                <a:effectLst>
                  <a:outerShdw blurRad="38100" dist="38100" dir="2700000" algn="tl">
                    <a:srgbClr val="000000">
                      <a:alpha val="43137"/>
                    </a:srgbClr>
                  </a:outerShdw>
                </a:effectLst>
              </a:rPr>
              <a:t>healing the sick and </a:t>
            </a:r>
          </a:p>
          <a:p>
            <a:r>
              <a:rPr lang="en-US" sz="3000" b="1" i="1" dirty="0">
                <a:solidFill>
                  <a:srgbClr val="FFFF00"/>
                </a:solidFill>
                <a:effectLst>
                  <a:outerShdw blurRad="38100" dist="38100" dir="2700000" algn="tl">
                    <a:srgbClr val="000000">
                      <a:alpha val="43137"/>
                    </a:srgbClr>
                  </a:outerShdw>
                </a:effectLst>
              </a:rPr>
              <a:t>binding up the brokenhearted,</a:t>
            </a:r>
            <a:br>
              <a:rPr lang="en-US" sz="3000" b="1" i="1" dirty="0">
                <a:solidFill>
                  <a:srgbClr val="FFFF00"/>
                </a:solidFill>
                <a:effectLst>
                  <a:outerShdw blurRad="38100" dist="38100" dir="2700000" algn="tl">
                    <a:srgbClr val="000000">
                      <a:alpha val="43137"/>
                    </a:srgbClr>
                  </a:outerShdw>
                </a:effectLst>
              </a:rPr>
            </a:br>
            <a:r>
              <a:rPr lang="en-US" sz="3000" b="1" i="1" dirty="0">
                <a:solidFill>
                  <a:srgbClr val="FFFF00"/>
                </a:solidFill>
                <a:effectLst>
                  <a:outerShdw blurRad="38100" dist="38100" dir="2700000" algn="tl">
                    <a:srgbClr val="000000">
                      <a:alpha val="43137"/>
                    </a:srgbClr>
                  </a:outerShdw>
                </a:effectLst>
              </a:rPr>
              <a:t>eating with outcasts, forgiving sinners,</a:t>
            </a:r>
            <a:br>
              <a:rPr lang="en-US" sz="3000" b="1" i="1" dirty="0">
                <a:solidFill>
                  <a:srgbClr val="FFFF00"/>
                </a:solidFill>
                <a:effectLst>
                  <a:outerShdw blurRad="38100" dist="38100" dir="2700000" algn="tl">
                    <a:srgbClr val="000000">
                      <a:alpha val="43137"/>
                    </a:srgbClr>
                  </a:outerShdw>
                </a:effectLst>
              </a:rPr>
            </a:br>
            <a:r>
              <a:rPr lang="en-US" sz="3000" b="1" i="1" dirty="0">
                <a:solidFill>
                  <a:srgbClr val="FFFF00"/>
                </a:solidFill>
                <a:effectLst>
                  <a:outerShdw blurRad="38100" dist="38100" dir="2700000" algn="tl">
                    <a:srgbClr val="000000">
                      <a:alpha val="43137"/>
                    </a:srgbClr>
                  </a:outerShdw>
                </a:effectLst>
              </a:rPr>
              <a:t>and calling all to repent and believe the gospel.</a:t>
            </a:r>
            <a:endParaRPr lang="en-US" sz="30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2762366"/>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564292" y="304800"/>
            <a:ext cx="86106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chemeClr val="bg1">
                    <a:lumMod val="60000"/>
                    <a:lumOff val="40000"/>
                  </a:schemeClr>
                </a:solidFill>
                <a:effectLst>
                  <a:outerShdw blurRad="38100" dist="38100" dir="2700000" algn="tl">
                    <a:srgbClr val="000000">
                      <a:alpha val="43137"/>
                    </a:srgbClr>
                  </a:outerShdw>
                </a:effectLst>
              </a:rPr>
              <a:t>Gathering Hymn </a:t>
            </a:r>
            <a:r>
              <a:rPr lang="en-US" altLang="en-US" sz="2000" b="0" i="1" dirty="0">
                <a:solidFill>
                  <a:schemeClr val="bg1">
                    <a:lumMod val="60000"/>
                    <a:lumOff val="40000"/>
                  </a:schemeClr>
                </a:solidFill>
                <a:effectLst>
                  <a:outerShdw blurRad="38100" dist="38100" dir="2700000" algn="tl">
                    <a:srgbClr val="000000">
                      <a:alpha val="43137"/>
                    </a:srgbClr>
                  </a:outerShdw>
                </a:effectLst>
              </a:rPr>
              <a:t> </a:t>
            </a:r>
            <a:br>
              <a:rPr lang="en-US" altLang="en-US" sz="2000" b="0" i="1" dirty="0">
                <a:solidFill>
                  <a:srgbClr val="FFFF00"/>
                </a:solidFill>
                <a:effectLst>
                  <a:outerShdw blurRad="38100" dist="38100" dir="2700000" algn="tl">
                    <a:srgbClr val="000000">
                      <a:alpha val="43137"/>
                    </a:srgbClr>
                  </a:outerShdw>
                </a:effectLst>
              </a:rPr>
            </a:br>
            <a:r>
              <a:rPr lang="en-US" altLang="en-US" sz="2800" i="1" dirty="0">
                <a:solidFill>
                  <a:srgbClr val="00FFFF"/>
                </a:solidFill>
                <a:effectLst>
                  <a:outerShdw blurRad="38100" dist="38100" dir="2700000" algn="tl">
                    <a:srgbClr val="000000">
                      <a:alpha val="43137"/>
                    </a:srgbClr>
                  </a:outerShdw>
                </a:effectLst>
                <a:latin typeface="+mn-lt"/>
              </a:rPr>
              <a:t># 39 “Great Is Thy Faithfulness”</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95404" y="1993880"/>
            <a:ext cx="9411008" cy="3416320"/>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Great is thy faithfulness, </a:t>
            </a:r>
          </a:p>
          <a:p>
            <a:pPr algn="ctr"/>
            <a:r>
              <a:rPr lang="en-US" sz="3600" b="1" i="1" dirty="0">
                <a:effectLst>
                  <a:outerShdw blurRad="38100" dist="38100" dir="2700000" algn="tl">
                    <a:srgbClr val="000000">
                      <a:alpha val="43137"/>
                    </a:srgbClr>
                  </a:outerShdw>
                </a:effectLst>
              </a:rPr>
              <a:t>O God my Father;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there is no shadow of turning with thee.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Thou </a:t>
            </a:r>
            <a:r>
              <a:rPr lang="en-US" sz="3600" b="1" i="1" dirty="0" err="1">
                <a:effectLst>
                  <a:outerShdw blurRad="38100" dist="38100" dir="2700000" algn="tl">
                    <a:srgbClr val="000000">
                      <a:alpha val="43137"/>
                    </a:srgbClr>
                  </a:outerShdw>
                </a:effectLst>
              </a:rPr>
              <a:t>changest</a:t>
            </a:r>
            <a:r>
              <a:rPr lang="en-US" sz="3600" b="1" i="1" dirty="0">
                <a:effectLst>
                  <a:outerShdw blurRad="38100" dist="38100" dir="2700000" algn="tl">
                    <a:srgbClr val="000000">
                      <a:alpha val="43137"/>
                    </a:srgbClr>
                  </a:outerShdw>
                </a:effectLst>
              </a:rPr>
              <a:t> not; </a:t>
            </a:r>
          </a:p>
          <a:p>
            <a:pPr algn="ctr"/>
            <a:r>
              <a:rPr lang="en-US" sz="3600" b="1" i="1" dirty="0">
                <a:effectLst>
                  <a:outerShdw blurRad="38100" dist="38100" dir="2700000" algn="tl">
                    <a:srgbClr val="000000">
                      <a:alpha val="43137"/>
                    </a:srgbClr>
                  </a:outerShdw>
                </a:effectLst>
              </a:rPr>
              <a:t>thy compassions they fail not.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As thou hast been thou forever wilt be.</a:t>
            </a:r>
            <a:endParaRPr lang="en-US" sz="34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57460973"/>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89154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92211" y="23813"/>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Affirmation of Faith – </a:t>
            </a:r>
          </a:p>
          <a:p>
            <a:r>
              <a:rPr lang="en-US" altLang="en-US" sz="2400" b="0" i="1" dirty="0">
                <a:solidFill>
                  <a:srgbClr val="00FFFF"/>
                </a:solidFill>
              </a:rPr>
              <a:t>A Brief Statement of Faith – PC(USA) Sections 1-2</a:t>
            </a:r>
          </a:p>
        </p:txBody>
      </p:sp>
      <p:sp>
        <p:nvSpPr>
          <p:cNvPr id="5" name="Rectangle 4">
            <a:extLst>
              <a:ext uri="{FF2B5EF4-FFF2-40B4-BE49-F238E27FC236}">
                <a16:creationId xmlns:a16="http://schemas.microsoft.com/office/drawing/2014/main" id="{2E3F41B3-0D5B-4D8D-ACC8-CCFD629F72D9}"/>
              </a:ext>
            </a:extLst>
          </p:cNvPr>
          <p:cNvSpPr/>
          <p:nvPr/>
        </p:nvSpPr>
        <p:spPr>
          <a:xfrm>
            <a:off x="76200" y="2057400"/>
            <a:ext cx="9677400" cy="3785652"/>
          </a:xfrm>
          <a:prstGeom prst="rect">
            <a:avLst/>
          </a:prstGeom>
        </p:spPr>
        <p:txBody>
          <a:bodyPr wrap="square">
            <a:spAutoFit/>
          </a:bodyPr>
          <a:lstStyle/>
          <a:p>
            <a:r>
              <a:rPr lang="en-US" sz="3000" b="1" i="1" dirty="0">
                <a:solidFill>
                  <a:srgbClr val="FFFF00"/>
                </a:solidFill>
                <a:effectLst>
                  <a:outerShdw blurRad="38100" dist="38100" dir="2700000" algn="tl">
                    <a:srgbClr val="000000">
                      <a:alpha val="43137"/>
                    </a:srgbClr>
                  </a:outerShdw>
                </a:effectLst>
              </a:rPr>
              <a:t>Unjustly condemned for blasphemy and sedition,</a:t>
            </a:r>
            <a:br>
              <a:rPr lang="en-US" sz="3000" b="1" i="1" dirty="0">
                <a:solidFill>
                  <a:srgbClr val="FFFF00"/>
                </a:solidFill>
                <a:effectLst>
                  <a:outerShdw blurRad="38100" dist="38100" dir="2700000" algn="tl">
                    <a:srgbClr val="000000">
                      <a:alpha val="43137"/>
                    </a:srgbClr>
                  </a:outerShdw>
                </a:effectLst>
              </a:rPr>
            </a:br>
            <a:r>
              <a:rPr lang="en-US" sz="3000" b="1" i="1" dirty="0">
                <a:solidFill>
                  <a:srgbClr val="FFFF00"/>
                </a:solidFill>
                <a:effectLst>
                  <a:outerShdw blurRad="38100" dist="38100" dir="2700000" algn="tl">
                    <a:srgbClr val="000000">
                      <a:alpha val="43137"/>
                    </a:srgbClr>
                  </a:outerShdw>
                </a:effectLst>
              </a:rPr>
              <a:t>Jesus was crucified,</a:t>
            </a:r>
            <a:br>
              <a:rPr lang="en-US" sz="3000" b="1" i="1" dirty="0">
                <a:solidFill>
                  <a:srgbClr val="FFFF00"/>
                </a:solidFill>
                <a:effectLst>
                  <a:outerShdw blurRad="38100" dist="38100" dir="2700000" algn="tl">
                    <a:srgbClr val="000000">
                      <a:alpha val="43137"/>
                    </a:srgbClr>
                  </a:outerShdw>
                </a:effectLst>
              </a:rPr>
            </a:br>
            <a:r>
              <a:rPr lang="en-US" sz="3000" b="1" i="1" dirty="0">
                <a:solidFill>
                  <a:srgbClr val="FFFF00"/>
                </a:solidFill>
                <a:effectLst>
                  <a:outerShdw blurRad="38100" dist="38100" dir="2700000" algn="tl">
                    <a:srgbClr val="000000">
                      <a:alpha val="43137"/>
                    </a:srgbClr>
                  </a:outerShdw>
                </a:effectLst>
              </a:rPr>
              <a:t>suffering the depths of human pain</a:t>
            </a:r>
            <a:br>
              <a:rPr lang="en-US" sz="3000" b="1" i="1" dirty="0">
                <a:solidFill>
                  <a:srgbClr val="FFFF00"/>
                </a:solidFill>
                <a:effectLst>
                  <a:outerShdw blurRad="38100" dist="38100" dir="2700000" algn="tl">
                    <a:srgbClr val="000000">
                      <a:alpha val="43137"/>
                    </a:srgbClr>
                  </a:outerShdw>
                </a:effectLst>
              </a:rPr>
            </a:br>
            <a:r>
              <a:rPr lang="en-US" sz="3000" b="1" i="1" dirty="0">
                <a:solidFill>
                  <a:srgbClr val="FFFF00"/>
                </a:solidFill>
                <a:effectLst>
                  <a:outerShdw blurRad="38100" dist="38100" dir="2700000" algn="tl">
                    <a:srgbClr val="000000">
                      <a:alpha val="43137"/>
                    </a:srgbClr>
                  </a:outerShdw>
                </a:effectLst>
              </a:rPr>
              <a:t>and giving his life for the sins of the world.</a:t>
            </a:r>
            <a:br>
              <a:rPr lang="en-US" sz="3000" b="1" i="1" dirty="0">
                <a:solidFill>
                  <a:srgbClr val="FFFF00"/>
                </a:solidFill>
                <a:effectLst>
                  <a:outerShdw blurRad="38100" dist="38100" dir="2700000" algn="tl">
                    <a:srgbClr val="000000">
                      <a:alpha val="43137"/>
                    </a:srgbClr>
                  </a:outerShdw>
                </a:effectLst>
              </a:rPr>
            </a:br>
            <a:r>
              <a:rPr lang="en-US" sz="3000" b="1" i="1" dirty="0">
                <a:solidFill>
                  <a:srgbClr val="FFFF00"/>
                </a:solidFill>
                <a:effectLst>
                  <a:outerShdw blurRad="38100" dist="38100" dir="2700000" algn="tl">
                    <a:srgbClr val="000000">
                      <a:alpha val="43137"/>
                    </a:srgbClr>
                  </a:outerShdw>
                </a:effectLst>
              </a:rPr>
              <a:t>God raised this Jesus from the dead,</a:t>
            </a:r>
            <a:br>
              <a:rPr lang="en-US" sz="3000" b="1" i="1" dirty="0">
                <a:solidFill>
                  <a:srgbClr val="FFFF00"/>
                </a:solidFill>
                <a:effectLst>
                  <a:outerShdw blurRad="38100" dist="38100" dir="2700000" algn="tl">
                    <a:srgbClr val="000000">
                      <a:alpha val="43137"/>
                    </a:srgbClr>
                  </a:outerShdw>
                </a:effectLst>
              </a:rPr>
            </a:br>
            <a:r>
              <a:rPr lang="en-US" sz="3000" b="1" i="1" dirty="0">
                <a:solidFill>
                  <a:srgbClr val="FFFF00"/>
                </a:solidFill>
                <a:effectLst>
                  <a:outerShdw blurRad="38100" dist="38100" dir="2700000" algn="tl">
                    <a:srgbClr val="000000">
                      <a:alpha val="43137"/>
                    </a:srgbClr>
                  </a:outerShdw>
                </a:effectLst>
              </a:rPr>
              <a:t>vindicating his sinless life,</a:t>
            </a:r>
            <a:br>
              <a:rPr lang="en-US" sz="3000" b="1" i="1" dirty="0">
                <a:solidFill>
                  <a:srgbClr val="FFFF00"/>
                </a:solidFill>
                <a:effectLst>
                  <a:outerShdw blurRad="38100" dist="38100" dir="2700000" algn="tl">
                    <a:srgbClr val="000000">
                      <a:alpha val="43137"/>
                    </a:srgbClr>
                  </a:outerShdw>
                </a:effectLst>
              </a:rPr>
            </a:br>
            <a:r>
              <a:rPr lang="en-US" sz="3000" b="1" i="1" dirty="0">
                <a:solidFill>
                  <a:srgbClr val="FFFF00"/>
                </a:solidFill>
                <a:effectLst>
                  <a:outerShdw blurRad="38100" dist="38100" dir="2700000" algn="tl">
                    <a:srgbClr val="000000">
                      <a:alpha val="43137"/>
                    </a:srgbClr>
                  </a:outerShdw>
                </a:effectLst>
              </a:rPr>
              <a:t>breaking the power of sin and evil,</a:t>
            </a:r>
            <a:br>
              <a:rPr lang="en-US" sz="3000" b="1" i="1" dirty="0">
                <a:solidFill>
                  <a:srgbClr val="FFFF00"/>
                </a:solidFill>
                <a:effectLst>
                  <a:outerShdw blurRad="38100" dist="38100" dir="2700000" algn="tl">
                    <a:srgbClr val="000000">
                      <a:alpha val="43137"/>
                    </a:srgbClr>
                  </a:outerShdw>
                </a:effectLst>
              </a:rPr>
            </a:br>
            <a:r>
              <a:rPr lang="en-US" sz="3000" b="1" i="1" dirty="0">
                <a:solidFill>
                  <a:srgbClr val="FFFF00"/>
                </a:solidFill>
                <a:effectLst>
                  <a:outerShdw blurRad="38100" dist="38100" dir="2700000" algn="tl">
                    <a:srgbClr val="000000">
                      <a:alpha val="43137"/>
                    </a:srgbClr>
                  </a:outerShdw>
                </a:effectLst>
              </a:rPr>
              <a:t>delivering us from death to life eternal.</a:t>
            </a:r>
            <a:endParaRPr lang="en-US" sz="30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31643747"/>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80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762000" y="144593"/>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a:extLst>
              <a:ext uri="{FF2B5EF4-FFF2-40B4-BE49-F238E27FC236}">
                <a16:creationId xmlns:a16="http://schemas.microsoft.com/office/drawing/2014/main" id="{C1673A4D-564B-4105-8E0D-40F21966CACB}"/>
              </a:ext>
            </a:extLst>
          </p:cNvPr>
          <p:cNvSpPr/>
          <p:nvPr/>
        </p:nvSpPr>
        <p:spPr>
          <a:xfrm>
            <a:off x="152400" y="2305139"/>
            <a:ext cx="9144000" cy="3477875"/>
          </a:xfrm>
          <a:prstGeom prst="rect">
            <a:avLst/>
          </a:prstGeom>
        </p:spPr>
        <p:txBody>
          <a:bodyPr wrap="square">
            <a:spAutoFit/>
          </a:bodyPr>
          <a:lstStyle/>
          <a:p>
            <a:pPr marL="342900" lvl="0" indent="-342900">
              <a:buFont typeface="Arial" panose="020B0604020202020204" pitchFamily="34" charset="0"/>
              <a:buChar char="•"/>
            </a:pPr>
            <a:r>
              <a:rPr lang="en-US" sz="2750" i="1" dirty="0"/>
              <a:t>The afternoon </a:t>
            </a:r>
            <a:r>
              <a:rPr lang="en-US" sz="2750" b="1" i="1" dirty="0">
                <a:solidFill>
                  <a:srgbClr val="FFFF00"/>
                </a:solidFill>
              </a:rPr>
              <a:t>Bible Study Group</a:t>
            </a:r>
            <a:r>
              <a:rPr lang="en-US" sz="2750" i="1" dirty="0"/>
              <a:t> will be meeting today downstairs at 12:30 in the basement.</a:t>
            </a:r>
          </a:p>
          <a:p>
            <a:pPr marL="342900" lvl="0" indent="-342900">
              <a:buFont typeface="Arial" panose="020B0604020202020204" pitchFamily="34" charset="0"/>
              <a:buChar char="•"/>
            </a:pPr>
            <a:endParaRPr lang="en-US" sz="2750" i="1" dirty="0"/>
          </a:p>
          <a:p>
            <a:pPr marL="342900" lvl="0" indent="-342900">
              <a:buFont typeface="Arial" panose="020B0604020202020204" pitchFamily="34" charset="0"/>
              <a:buChar char="•"/>
            </a:pPr>
            <a:r>
              <a:rPr lang="en-US" sz="2750" dirty="0"/>
              <a:t>The </a:t>
            </a:r>
            <a:r>
              <a:rPr lang="en-US" sz="2750" b="1" i="1" dirty="0">
                <a:solidFill>
                  <a:srgbClr val="FFFF00"/>
                </a:solidFill>
              </a:rPr>
              <a:t>Women's Group</a:t>
            </a:r>
            <a:r>
              <a:rPr lang="en-US" sz="2750" i="1" dirty="0">
                <a:solidFill>
                  <a:srgbClr val="FFFF00"/>
                </a:solidFill>
              </a:rPr>
              <a:t> </a:t>
            </a:r>
            <a:r>
              <a:rPr lang="en-US" sz="2750" dirty="0"/>
              <a:t>will continue to meet on Wednesdays at 7:30pm over at the Manse </a:t>
            </a:r>
          </a:p>
          <a:p>
            <a:pPr lvl="0"/>
            <a:r>
              <a:rPr lang="en-US" sz="2750" dirty="0"/>
              <a:t>    (2048 E 14</a:t>
            </a:r>
            <a:r>
              <a:rPr lang="en-US" sz="2750" baseline="30000" dirty="0"/>
              <a:t>th</a:t>
            </a:r>
            <a:r>
              <a:rPr lang="en-US" sz="2750" dirty="0"/>
              <a:t> Street).  They are currently studying      </a:t>
            </a:r>
          </a:p>
          <a:p>
            <a:pPr lvl="0"/>
            <a:r>
              <a:rPr lang="en-US" sz="2750" dirty="0"/>
              <a:t>    the book of Isaiah.  For more information, please  </a:t>
            </a:r>
          </a:p>
          <a:p>
            <a:pPr lvl="0"/>
            <a:r>
              <a:rPr lang="en-US" sz="2750" dirty="0"/>
              <a:t>    contact Margaret or Cara.</a:t>
            </a:r>
          </a:p>
        </p:txBody>
      </p:sp>
    </p:spTree>
    <p:extLst>
      <p:ext uri="{BB962C8B-B14F-4D97-AF65-F5344CB8AC3E}">
        <p14:creationId xmlns:p14="http://schemas.microsoft.com/office/powerpoint/2010/main" val="3454461101"/>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80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762000" y="144593"/>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a:extLst>
              <a:ext uri="{FF2B5EF4-FFF2-40B4-BE49-F238E27FC236}">
                <a16:creationId xmlns:a16="http://schemas.microsoft.com/office/drawing/2014/main" id="{C1673A4D-564B-4105-8E0D-40F21966CACB}"/>
              </a:ext>
            </a:extLst>
          </p:cNvPr>
          <p:cNvSpPr/>
          <p:nvPr/>
        </p:nvSpPr>
        <p:spPr>
          <a:xfrm>
            <a:off x="76200" y="2249158"/>
            <a:ext cx="9067800" cy="5255285"/>
          </a:xfrm>
          <a:prstGeom prst="rect">
            <a:avLst/>
          </a:prstGeom>
        </p:spPr>
        <p:txBody>
          <a:bodyPr wrap="square">
            <a:spAutoFit/>
          </a:bodyPr>
          <a:lstStyle/>
          <a:p>
            <a:pPr marL="457200" indent="-457200">
              <a:buFont typeface="Arial" panose="020B0604020202020204" pitchFamily="34" charset="0"/>
              <a:buChar char="•"/>
            </a:pPr>
            <a:r>
              <a:rPr lang="en-US" sz="2800" b="1" i="1" dirty="0">
                <a:solidFill>
                  <a:srgbClr val="FFFF00"/>
                </a:solidFill>
                <a:effectLst>
                  <a:outerShdw blurRad="38100" dist="38100" dir="2700000" algn="tl">
                    <a:srgbClr val="000000">
                      <a:alpha val="43137"/>
                    </a:srgbClr>
                  </a:outerShdw>
                </a:effectLst>
              </a:rPr>
              <a:t>Rev. Grace Bowen </a:t>
            </a:r>
            <a:r>
              <a:rPr lang="en-US" sz="2800" dirty="0">
                <a:effectLst>
                  <a:outerShdw blurRad="38100" dist="38100" dir="2700000" algn="tl">
                    <a:srgbClr val="000000">
                      <a:alpha val="43137"/>
                    </a:srgbClr>
                  </a:outerShdw>
                </a:effectLst>
              </a:rPr>
              <a:t>will be our guest speaker for the upcoming two Sundays, as Pastor Samson will be taking part of the biennial </a:t>
            </a:r>
            <a:r>
              <a:rPr lang="en-US" sz="2800" b="1" i="1" dirty="0">
                <a:solidFill>
                  <a:srgbClr val="FFFF00"/>
                </a:solidFill>
                <a:effectLst>
                  <a:outerShdw blurRad="38100" dist="38100" dir="2700000" algn="tl">
                    <a:srgbClr val="000000">
                      <a:alpha val="43137"/>
                    </a:srgbClr>
                  </a:outerShdw>
                </a:effectLst>
              </a:rPr>
              <a:t>General Assembly</a:t>
            </a:r>
            <a:r>
              <a:rPr lang="en-US" sz="2800" i="1" dirty="0">
                <a:solidFill>
                  <a:srgbClr val="FFFF00"/>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of the </a:t>
            </a:r>
            <a:r>
              <a:rPr lang="en-US" sz="2800" b="1" i="1" dirty="0">
                <a:solidFill>
                  <a:srgbClr val="FFFF00"/>
                </a:solidFill>
                <a:effectLst>
                  <a:outerShdw blurRad="38100" dist="38100" dir="2700000" algn="tl">
                    <a:srgbClr val="000000">
                      <a:alpha val="43137"/>
                    </a:srgbClr>
                  </a:outerShdw>
                </a:effectLst>
              </a:rPr>
              <a:t>Presbyterian Church (USA)</a:t>
            </a:r>
            <a:r>
              <a:rPr lang="en-US" sz="2800" i="1" dirty="0">
                <a:solidFill>
                  <a:srgbClr val="FFFF00"/>
                </a:solidFill>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in St. Louis on 6/15-24. </a:t>
            </a:r>
          </a:p>
          <a:p>
            <a:pPr marL="457200" indent="-457200">
              <a:buFont typeface="Arial" panose="020B0604020202020204" pitchFamily="34" charset="0"/>
              <a:buChar char="•"/>
            </a:pPr>
            <a:endParaRPr lang="en-US" sz="2800" i="1" dirty="0">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US" sz="2800" i="1" dirty="0"/>
              <a:t>Our Director of Music </a:t>
            </a:r>
            <a:r>
              <a:rPr lang="en-US" sz="2800" b="1" i="1" dirty="0">
                <a:solidFill>
                  <a:srgbClr val="FFFF00"/>
                </a:solidFill>
              </a:rPr>
              <a:t>Brian Lam</a:t>
            </a:r>
            <a:r>
              <a:rPr lang="en-US" sz="2800" i="1" dirty="0">
                <a:solidFill>
                  <a:srgbClr val="FFFF00"/>
                </a:solidFill>
              </a:rPr>
              <a:t>’s </a:t>
            </a:r>
            <a:r>
              <a:rPr lang="en-US" sz="2800" i="1" dirty="0"/>
              <a:t>annual piano recital will be on</a:t>
            </a:r>
            <a:r>
              <a:rPr lang="en-US" sz="2800" b="1" i="1" dirty="0"/>
              <a:t> </a:t>
            </a:r>
            <a:r>
              <a:rPr lang="en-US" sz="2800" b="1" i="1" dirty="0">
                <a:solidFill>
                  <a:srgbClr val="FFFF00"/>
                </a:solidFill>
              </a:rPr>
              <a:t>Saturday, 6/30 2:30pm </a:t>
            </a:r>
            <a:r>
              <a:rPr lang="en-US" sz="2800" b="1" i="1" dirty="0"/>
              <a:t>at </a:t>
            </a:r>
            <a:r>
              <a:rPr lang="en-US" sz="2800" b="1" i="1" dirty="0">
                <a:solidFill>
                  <a:srgbClr val="FFFF00"/>
                </a:solidFill>
              </a:rPr>
              <a:t>Steinway Hall (6</a:t>
            </a:r>
            <a:r>
              <a:rPr lang="en-US" sz="2800" b="1" i="1" baseline="30000" dirty="0">
                <a:solidFill>
                  <a:srgbClr val="FFFF00"/>
                </a:solidFill>
              </a:rPr>
              <a:t>th</a:t>
            </a:r>
            <a:r>
              <a:rPr lang="en-US" sz="2800" b="1" i="1" dirty="0">
                <a:solidFill>
                  <a:srgbClr val="FFFF00"/>
                </a:solidFill>
              </a:rPr>
              <a:t> Ave./43</a:t>
            </a:r>
            <a:r>
              <a:rPr lang="en-US" sz="2800" b="1" i="1" baseline="30000" dirty="0">
                <a:solidFill>
                  <a:srgbClr val="FFFF00"/>
                </a:solidFill>
              </a:rPr>
              <a:t>rd</a:t>
            </a:r>
            <a:r>
              <a:rPr lang="en-US" sz="2800" b="1" i="1" dirty="0">
                <a:solidFill>
                  <a:srgbClr val="FFFF00"/>
                </a:solidFill>
              </a:rPr>
              <a:t> St. in Manhattan).  </a:t>
            </a:r>
          </a:p>
          <a:p>
            <a:r>
              <a:rPr lang="en-US" sz="2800" b="1" i="1" dirty="0">
                <a:solidFill>
                  <a:srgbClr val="FFFF00"/>
                </a:solidFill>
              </a:rPr>
              <a:t>     </a:t>
            </a:r>
            <a:r>
              <a:rPr lang="en-US" sz="2800" i="1" dirty="0"/>
              <a:t>He and his students will perform. Ticket is $15.  </a:t>
            </a:r>
          </a:p>
          <a:p>
            <a:r>
              <a:rPr lang="en-US" sz="2800" i="1" dirty="0"/>
              <a:t>     Please see Brian if you are interested.</a:t>
            </a:r>
            <a:r>
              <a:rPr lang="en-US" sz="2800" b="1" i="1" dirty="0"/>
              <a:t> </a:t>
            </a:r>
            <a:endParaRPr lang="en-US" sz="2800" i="1" dirty="0"/>
          </a:p>
          <a:p>
            <a:pPr marL="457200" lvl="0" indent="-457200">
              <a:buFont typeface="Arial" panose="020B0604020202020204" pitchFamily="34" charset="0"/>
              <a:buChar char="•"/>
            </a:pPr>
            <a:endParaRPr lang="en-US" sz="2800" i="1" dirty="0">
              <a:effectLst>
                <a:outerShdw blurRad="38100" dist="38100" dir="2700000" algn="tl">
                  <a:srgbClr val="000000">
                    <a:alpha val="43137"/>
                  </a:srgbClr>
                </a:outerShdw>
              </a:effectLst>
            </a:endParaRPr>
          </a:p>
          <a:p>
            <a:pPr lvl="0"/>
            <a:endParaRPr lang="en-US" sz="2750" dirty="0"/>
          </a:p>
        </p:txBody>
      </p:sp>
    </p:spTree>
    <p:extLst>
      <p:ext uri="{BB962C8B-B14F-4D97-AF65-F5344CB8AC3E}">
        <p14:creationId xmlns:p14="http://schemas.microsoft.com/office/powerpoint/2010/main" val="3499017705"/>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04800" y="-37070"/>
            <a:ext cx="9296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2800" b="0" i="1" dirty="0"/>
              <a:t>Prayer of the People &amp; The Lord’s Prayer</a:t>
            </a:r>
          </a:p>
        </p:txBody>
      </p:sp>
      <p:sp>
        <p:nvSpPr>
          <p:cNvPr id="2" name="Rectangle 1"/>
          <p:cNvSpPr/>
          <p:nvPr/>
        </p:nvSpPr>
        <p:spPr>
          <a:xfrm>
            <a:off x="-152400" y="1524000"/>
            <a:ext cx="9372601" cy="5078313"/>
          </a:xfrm>
          <a:prstGeom prst="rect">
            <a:avLst/>
          </a:prstGeom>
        </p:spPr>
        <p:txBody>
          <a:bodyPr wrap="square">
            <a:spAutoFit/>
          </a:bodyPr>
          <a:lstStyle/>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Our Father, who art in heaven. </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err="1">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Halloweth</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be thy name.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Thy Kingdom come; Thy will be done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On earth as it is in heaven.</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Give us this day our daily bread.</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Forgive us our debts; as we forgive our debtors.</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Lead us not into temptations, but deliver us from evil.</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 Thine is the Kingdom, the Power, and the Glory forever. 			Amen.</a:t>
            </a:r>
            <a:endParaRPr lang="en-US" sz="2400" b="1" i="1" dirty="0">
              <a:solidFill>
                <a:srgbClr val="000000"/>
              </a:solidFill>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61707143"/>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34546" y="28626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Offering of our Gifts and our Lives</a:t>
            </a:r>
          </a:p>
          <a:p>
            <a:r>
              <a:rPr lang="en-US" altLang="en-US" sz="3000" b="0" i="1" dirty="0"/>
              <a:t>Musical Offering  </a:t>
            </a:r>
          </a:p>
        </p:txBody>
      </p:sp>
      <p:pic>
        <p:nvPicPr>
          <p:cNvPr id="3" name="Picture 2">
            <a:extLst>
              <a:ext uri="{FF2B5EF4-FFF2-40B4-BE49-F238E27FC236}">
                <a16:creationId xmlns:a16="http://schemas.microsoft.com/office/drawing/2014/main" id="{DF72C893-3AD4-4F8D-933A-3519D92B3E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362200"/>
            <a:ext cx="9372600" cy="4780512"/>
          </a:xfrm>
          <a:prstGeom prst="rect">
            <a:avLst/>
          </a:prstGeom>
        </p:spPr>
      </p:pic>
    </p:spTree>
    <p:extLst>
      <p:ext uri="{BB962C8B-B14F-4D97-AF65-F5344CB8AC3E}">
        <p14:creationId xmlns:p14="http://schemas.microsoft.com/office/powerpoint/2010/main" val="4269254007"/>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57400"/>
            <a:ext cx="12143295" cy="89916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762000" y="38893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Doxology and Offertory Prayer</a:t>
            </a:r>
          </a:p>
        </p:txBody>
      </p:sp>
    </p:spTree>
    <p:extLst>
      <p:ext uri="{BB962C8B-B14F-4D97-AF65-F5344CB8AC3E}">
        <p14:creationId xmlns:p14="http://schemas.microsoft.com/office/powerpoint/2010/main" val="41949104"/>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2"/>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838200" y="597811"/>
            <a:ext cx="854739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600" i="1" kern="0" dirty="0">
                <a:solidFill>
                  <a:srgbClr val="66FF33"/>
                </a:solidFill>
                <a:effectLst>
                  <a:outerShdw blurRad="38100" dist="38100" dir="2700000" algn="tl">
                    <a:srgbClr val="000000">
                      <a:alpha val="43137"/>
                    </a:srgbClr>
                  </a:outerShdw>
                </a:effectLst>
                <a:cs typeface="Times New Roman" pitchFamily="18" charset="0"/>
              </a:rPr>
              <a:t>#307 </a:t>
            </a:r>
            <a:r>
              <a:rPr lang="en-US" altLang="en-US" sz="2600" i="1" kern="0" dirty="0">
                <a:solidFill>
                  <a:srgbClr val="66FF33"/>
                </a:solidFill>
                <a:effectLst>
                  <a:outerShdw blurRad="38100" dist="38100" dir="2700000" algn="tl">
                    <a:srgbClr val="000000">
                      <a:alpha val="43137"/>
                    </a:srgbClr>
                  </a:outerShdw>
                </a:effectLst>
              </a:rPr>
              <a:t>“God of Grace and God of Glory”</a:t>
            </a:r>
            <a:endParaRPr lang="en-US" sz="2600" dirty="0">
              <a:solidFill>
                <a:srgbClr val="66FF33"/>
              </a:solidFill>
              <a:effectLst>
                <a:outerShdw blurRad="38100" dist="38100" dir="2700000" algn="tl">
                  <a:srgbClr val="000000">
                    <a:alpha val="43137"/>
                  </a:srgbClr>
                </a:outerShdw>
              </a:effectLst>
            </a:endParaRPr>
          </a:p>
        </p:txBody>
      </p:sp>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355368" y="1767362"/>
            <a:ext cx="8679036"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3600" i="1" dirty="0">
                <a:effectLst>
                  <a:outerShdw blurRad="38100" dist="38100" dir="2700000" algn="tl">
                    <a:srgbClr val="000000">
                      <a:alpha val="43137"/>
                    </a:srgbClr>
                  </a:outerShdw>
                </a:effectLst>
                <a:latin typeface="+mn-lt"/>
              </a:rPr>
              <a:t>God of grace and God of glory,</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on thy people pour thy power;</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crown thine ancient church's story;</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bring its bud to glorious flower.</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Grant us wisdom, grant us courage,</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for the facing of this hour,</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for the facing of this hour.</a:t>
            </a:r>
            <a:endParaRPr lang="en-US" altLang="en-US" sz="3600" i="1" kern="0"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p:txBody>
      </p:sp>
      <p:sp>
        <p:nvSpPr>
          <p:cNvPr id="3" name="AutoShape 2" descr="Image result for east west">
            <a:extLst>
              <a:ext uri="{FF2B5EF4-FFF2-40B4-BE49-F238E27FC236}">
                <a16:creationId xmlns:a16="http://schemas.microsoft.com/office/drawing/2014/main" id="{16D826BD-3C24-41FE-804D-F8731B4B50EE}"/>
              </a:ext>
            </a:extLst>
          </p:cNvPr>
          <p:cNvSpPr>
            <a:spLocks noChangeAspect="1" noChangeArrowheads="1"/>
          </p:cNvSpPr>
          <p:nvPr/>
        </p:nvSpPr>
        <p:spPr bwMode="auto">
          <a:xfrm>
            <a:off x="3276600" y="4088248"/>
            <a:ext cx="2143125" cy="1762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92663430"/>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2"/>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838200" y="597811"/>
            <a:ext cx="854739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600" i="1" kern="0" dirty="0">
                <a:solidFill>
                  <a:srgbClr val="66FF33"/>
                </a:solidFill>
                <a:effectLst>
                  <a:outerShdw blurRad="38100" dist="38100" dir="2700000" algn="tl">
                    <a:srgbClr val="000000">
                      <a:alpha val="43137"/>
                    </a:srgbClr>
                  </a:outerShdw>
                </a:effectLst>
                <a:cs typeface="Times New Roman" pitchFamily="18" charset="0"/>
              </a:rPr>
              <a:t>#307 </a:t>
            </a:r>
            <a:r>
              <a:rPr lang="en-US" altLang="en-US" sz="2600" i="1" kern="0" dirty="0">
                <a:solidFill>
                  <a:srgbClr val="66FF33"/>
                </a:solidFill>
                <a:effectLst>
                  <a:outerShdw blurRad="38100" dist="38100" dir="2700000" algn="tl">
                    <a:srgbClr val="000000">
                      <a:alpha val="43137"/>
                    </a:srgbClr>
                  </a:outerShdw>
                </a:effectLst>
              </a:rPr>
              <a:t>“God of Grace and God of Glory”</a:t>
            </a:r>
            <a:endParaRPr lang="en-US" sz="2600" dirty="0">
              <a:solidFill>
                <a:srgbClr val="66FF33"/>
              </a:solidFill>
              <a:effectLst>
                <a:outerShdw blurRad="38100" dist="38100" dir="2700000" algn="tl">
                  <a:srgbClr val="000000">
                    <a:alpha val="43137"/>
                  </a:srgbClr>
                </a:outerShdw>
              </a:effectLst>
            </a:endParaRPr>
          </a:p>
        </p:txBody>
      </p:sp>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172921" y="1767362"/>
            <a:ext cx="8788632"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3600" i="1" dirty="0">
                <a:effectLst>
                  <a:outerShdw blurRad="38100" dist="38100" dir="2700000" algn="tl">
                    <a:srgbClr val="000000">
                      <a:alpha val="43137"/>
                    </a:srgbClr>
                  </a:outerShdw>
                </a:effectLst>
                <a:latin typeface="+mn-lt"/>
              </a:rPr>
              <a:t>Lo! the hosts of evil round us</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scorn thy Christ, assail his ways! </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From the fears that long have bound us</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free our hearts to faith and praise.</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Grant us wisdom, grant us courage,</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for the living of these days,</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for the living of these days.</a:t>
            </a:r>
            <a:endParaRPr lang="en-US" altLang="en-US" sz="3600" i="1" kern="0"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p:txBody>
      </p:sp>
      <p:sp>
        <p:nvSpPr>
          <p:cNvPr id="3" name="AutoShape 2" descr="Image result for east west">
            <a:extLst>
              <a:ext uri="{FF2B5EF4-FFF2-40B4-BE49-F238E27FC236}">
                <a16:creationId xmlns:a16="http://schemas.microsoft.com/office/drawing/2014/main" id="{16D826BD-3C24-41FE-804D-F8731B4B50EE}"/>
              </a:ext>
            </a:extLst>
          </p:cNvPr>
          <p:cNvSpPr>
            <a:spLocks noChangeAspect="1" noChangeArrowheads="1"/>
          </p:cNvSpPr>
          <p:nvPr/>
        </p:nvSpPr>
        <p:spPr bwMode="auto">
          <a:xfrm>
            <a:off x="3276600" y="4088248"/>
            <a:ext cx="2143125" cy="1762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7570646"/>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2"/>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838200" y="597811"/>
            <a:ext cx="854739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600" i="1" kern="0" dirty="0">
                <a:solidFill>
                  <a:srgbClr val="66FF33"/>
                </a:solidFill>
                <a:effectLst>
                  <a:outerShdw blurRad="38100" dist="38100" dir="2700000" algn="tl">
                    <a:srgbClr val="000000">
                      <a:alpha val="43137"/>
                    </a:srgbClr>
                  </a:outerShdw>
                </a:effectLst>
                <a:cs typeface="Times New Roman" pitchFamily="18" charset="0"/>
              </a:rPr>
              <a:t>#307 </a:t>
            </a:r>
            <a:r>
              <a:rPr lang="en-US" altLang="en-US" sz="2600" i="1" kern="0" dirty="0">
                <a:solidFill>
                  <a:srgbClr val="66FF33"/>
                </a:solidFill>
                <a:effectLst>
                  <a:outerShdw blurRad="38100" dist="38100" dir="2700000" algn="tl">
                    <a:srgbClr val="000000">
                      <a:alpha val="43137"/>
                    </a:srgbClr>
                  </a:outerShdw>
                </a:effectLst>
              </a:rPr>
              <a:t>“God of Grace and God of Glory”</a:t>
            </a:r>
            <a:endParaRPr lang="en-US" sz="2600" dirty="0">
              <a:solidFill>
                <a:srgbClr val="66FF33"/>
              </a:solidFill>
              <a:effectLst>
                <a:outerShdw blurRad="38100" dist="38100" dir="2700000" algn="tl">
                  <a:srgbClr val="000000">
                    <a:alpha val="43137"/>
                  </a:srgbClr>
                </a:outerShdw>
              </a:effectLst>
            </a:endParaRPr>
          </a:p>
        </p:txBody>
      </p:sp>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355368" y="1767362"/>
            <a:ext cx="8679036"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Cure thy children's warring madness;</a:t>
            </a:r>
            <a:b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bend our pride to thy control;</a:t>
            </a:r>
            <a:b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shame our wanton, selfish gladness,</a:t>
            </a:r>
            <a:b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rich in things and poor in soul.</a:t>
            </a:r>
            <a:b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Grant us wisdom, grant us courage,</a:t>
            </a:r>
            <a:b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lest we miss thy kingdom's goal,</a:t>
            </a:r>
            <a:b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lest we miss thy kingdom's goal.</a:t>
            </a:r>
            <a:endParaRPr lang="en-US" altLang="en-US" sz="3600" i="1" kern="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AutoShape 2" descr="Image result for east west">
            <a:extLst>
              <a:ext uri="{FF2B5EF4-FFF2-40B4-BE49-F238E27FC236}">
                <a16:creationId xmlns:a16="http://schemas.microsoft.com/office/drawing/2014/main" id="{16D826BD-3C24-41FE-804D-F8731B4B50EE}"/>
              </a:ext>
            </a:extLst>
          </p:cNvPr>
          <p:cNvSpPr>
            <a:spLocks noChangeAspect="1" noChangeArrowheads="1"/>
          </p:cNvSpPr>
          <p:nvPr/>
        </p:nvSpPr>
        <p:spPr bwMode="auto">
          <a:xfrm>
            <a:off x="3276600" y="4088248"/>
            <a:ext cx="2143125" cy="1762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8051260"/>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2"/>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838200" y="597811"/>
            <a:ext cx="854739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600" i="1" kern="0" dirty="0">
                <a:solidFill>
                  <a:srgbClr val="66FF33"/>
                </a:solidFill>
                <a:effectLst>
                  <a:outerShdw blurRad="38100" dist="38100" dir="2700000" algn="tl">
                    <a:srgbClr val="000000">
                      <a:alpha val="43137"/>
                    </a:srgbClr>
                  </a:outerShdw>
                </a:effectLst>
                <a:cs typeface="Times New Roman" pitchFamily="18" charset="0"/>
              </a:rPr>
              <a:t>#307 </a:t>
            </a:r>
            <a:r>
              <a:rPr lang="en-US" altLang="en-US" sz="2600" i="1" kern="0" dirty="0">
                <a:solidFill>
                  <a:srgbClr val="66FF33"/>
                </a:solidFill>
                <a:effectLst>
                  <a:outerShdw blurRad="38100" dist="38100" dir="2700000" algn="tl">
                    <a:srgbClr val="000000">
                      <a:alpha val="43137"/>
                    </a:srgbClr>
                  </a:outerShdw>
                </a:effectLst>
              </a:rPr>
              <a:t>“God of Grace and God of Glory”</a:t>
            </a:r>
            <a:endParaRPr lang="en-US" sz="2600" dirty="0">
              <a:solidFill>
                <a:srgbClr val="66FF33"/>
              </a:solidFill>
              <a:effectLst>
                <a:outerShdw blurRad="38100" dist="38100" dir="2700000" algn="tl">
                  <a:srgbClr val="000000">
                    <a:alpha val="43137"/>
                  </a:srgbClr>
                </a:outerShdw>
              </a:effectLst>
            </a:endParaRPr>
          </a:p>
        </p:txBody>
      </p:sp>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355368" y="1767362"/>
            <a:ext cx="8679036"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3600" i="1" dirty="0">
                <a:effectLst>
                  <a:outerShdw blurRad="38100" dist="38100" dir="2700000" algn="tl">
                    <a:srgbClr val="000000">
                      <a:alpha val="43137"/>
                    </a:srgbClr>
                  </a:outerShdw>
                </a:effectLst>
                <a:latin typeface="+mn-lt"/>
              </a:rPr>
              <a:t>Save us from weak resignation</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to the evils we deplore.</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Let the gift of thy salvation</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be our glory evermore.</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Grant us wisdom, grant us courage,</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serving thee whom we adore,</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serving thee whom we adore.</a:t>
            </a:r>
            <a:endParaRPr lang="en-US" altLang="en-US" sz="3600" i="1" kern="0"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p:txBody>
      </p:sp>
      <p:sp>
        <p:nvSpPr>
          <p:cNvPr id="3" name="AutoShape 2" descr="Image result for east west">
            <a:extLst>
              <a:ext uri="{FF2B5EF4-FFF2-40B4-BE49-F238E27FC236}">
                <a16:creationId xmlns:a16="http://schemas.microsoft.com/office/drawing/2014/main" id="{16D826BD-3C24-41FE-804D-F8731B4B50EE}"/>
              </a:ext>
            </a:extLst>
          </p:cNvPr>
          <p:cNvSpPr>
            <a:spLocks noChangeAspect="1" noChangeArrowheads="1"/>
          </p:cNvSpPr>
          <p:nvPr/>
        </p:nvSpPr>
        <p:spPr bwMode="auto">
          <a:xfrm>
            <a:off x="3276600" y="4088248"/>
            <a:ext cx="2143125" cy="1762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41179020"/>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631893" y="304800"/>
            <a:ext cx="86106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chemeClr val="bg1">
                    <a:lumMod val="60000"/>
                    <a:lumOff val="40000"/>
                  </a:schemeClr>
                </a:solidFill>
                <a:effectLst>
                  <a:outerShdw blurRad="38100" dist="38100" dir="2700000" algn="tl">
                    <a:srgbClr val="000000">
                      <a:alpha val="43137"/>
                    </a:srgbClr>
                  </a:outerShdw>
                </a:effectLst>
              </a:rPr>
              <a:t>Gathering Hymn </a:t>
            </a:r>
            <a:r>
              <a:rPr lang="en-US" altLang="en-US" sz="2000" b="0" i="1" dirty="0">
                <a:solidFill>
                  <a:schemeClr val="bg1">
                    <a:lumMod val="60000"/>
                    <a:lumOff val="40000"/>
                  </a:schemeClr>
                </a:solidFill>
                <a:effectLst>
                  <a:outerShdw blurRad="38100" dist="38100" dir="2700000" algn="tl">
                    <a:srgbClr val="000000">
                      <a:alpha val="43137"/>
                    </a:srgbClr>
                  </a:outerShdw>
                </a:effectLst>
              </a:rPr>
              <a:t> </a:t>
            </a:r>
            <a:br>
              <a:rPr lang="en-US" altLang="en-US" sz="2000" b="0" i="1" dirty="0">
                <a:solidFill>
                  <a:srgbClr val="FFFF00"/>
                </a:solidFill>
                <a:effectLst>
                  <a:outerShdw blurRad="38100" dist="38100" dir="2700000" algn="tl">
                    <a:srgbClr val="000000">
                      <a:alpha val="43137"/>
                    </a:srgbClr>
                  </a:outerShdw>
                </a:effectLst>
              </a:rPr>
            </a:br>
            <a:r>
              <a:rPr lang="en-US" altLang="en-US" sz="2800" i="1" dirty="0">
                <a:solidFill>
                  <a:srgbClr val="00FFFF"/>
                </a:solidFill>
                <a:effectLst>
                  <a:outerShdw blurRad="38100" dist="38100" dir="2700000" algn="tl">
                    <a:srgbClr val="000000">
                      <a:alpha val="43137"/>
                    </a:srgbClr>
                  </a:outerShdw>
                </a:effectLst>
                <a:latin typeface="+mn-lt"/>
              </a:rPr>
              <a:t># 39 “Great Is Thy Faithfulness”</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133504" y="1997839"/>
            <a:ext cx="9411008" cy="2862322"/>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Great is thy faithfulness!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Great is thy faithfulness!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Morning by morning, new mercies I see.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 I have needed thy hand hath provided.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Great is thy faithfulness, Lord unto me!</a:t>
            </a:r>
            <a:endParaRPr lang="en-US" sz="34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765890671"/>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ACEE83-5CAA-4ABE-BE61-2FA9CE1125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1642" y="0"/>
            <a:ext cx="13327286" cy="6857999"/>
          </a:xfrm>
          <a:prstGeom prst="rect">
            <a:avLst/>
          </a:prstGeom>
        </p:spPr>
      </p:pic>
      <p:sp>
        <p:nvSpPr>
          <p:cNvPr id="39938" name="Rectangle 2"/>
          <p:cNvSpPr>
            <a:spLocks noGrp="1" noChangeArrowheads="1"/>
          </p:cNvSpPr>
          <p:nvPr>
            <p:ph type="ctrTitle"/>
          </p:nvPr>
        </p:nvSpPr>
        <p:spPr>
          <a:xfrm>
            <a:off x="1143000" y="53340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The Charge and Benediction</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a:latin typeface="Arial" charset="0"/>
            </a:endParaRPr>
          </a:p>
        </p:txBody>
      </p:sp>
      <p:pic>
        <p:nvPicPr>
          <p:cNvPr id="3" name="Picture 2">
            <a:extLst>
              <a:ext uri="{FF2B5EF4-FFF2-40B4-BE49-F238E27FC236}">
                <a16:creationId xmlns:a16="http://schemas.microsoft.com/office/drawing/2014/main" id="{1E14DAFD-912A-46CC-85D7-026A747086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362200"/>
            <a:ext cx="6023458" cy="6171575"/>
          </a:xfrm>
          <a:prstGeom prst="rect">
            <a:avLst/>
          </a:prstGeom>
        </p:spPr>
      </p:pic>
    </p:spTree>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DEA1AD-E60F-4459-BA5B-CD18A219DF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1642" y="0"/>
            <a:ext cx="13327286" cy="6857999"/>
          </a:xfrm>
          <a:prstGeom prst="rect">
            <a:avLst/>
          </a:prstGeom>
        </p:spPr>
      </p:pic>
      <p:sp>
        <p:nvSpPr>
          <p:cNvPr id="39938" name="Rectangle 2"/>
          <p:cNvSpPr>
            <a:spLocks noGrp="1" noChangeArrowheads="1"/>
          </p:cNvSpPr>
          <p:nvPr>
            <p:ph type="ctrTitle"/>
          </p:nvPr>
        </p:nvSpPr>
        <p:spPr>
          <a:xfrm>
            <a:off x="1035237" y="38100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Benediction Response</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dirty="0">
              <a:latin typeface="Arial" charset="0"/>
            </a:endParaRPr>
          </a:p>
        </p:txBody>
      </p:sp>
      <p:sp>
        <p:nvSpPr>
          <p:cNvPr id="5" name="Rectangle 3"/>
          <p:cNvSpPr txBox="1">
            <a:spLocks noChangeArrowheads="1"/>
          </p:cNvSpPr>
          <p:nvPr/>
        </p:nvSpPr>
        <p:spPr bwMode="auto">
          <a:xfrm>
            <a:off x="12357" y="2286000"/>
            <a:ext cx="879528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lnSpc>
                <a:spcPct val="80000"/>
              </a:lnSpc>
            </a:pPr>
            <a:r>
              <a:rPr lang="en-US" altLang="en-US" b="1" i="1" kern="0" dirty="0">
                <a:solidFill>
                  <a:srgbClr val="FFFF00"/>
                </a:solidFill>
                <a:effectLst>
                  <a:outerShdw blurRad="38100" dist="38100" dir="2700000" algn="tl">
                    <a:srgbClr val="000000">
                      <a:alpha val="43137"/>
                    </a:srgbClr>
                  </a:outerShdw>
                </a:effectLst>
              </a:rPr>
              <a:t># </a:t>
            </a:r>
            <a:r>
              <a:rPr lang="en-US" b="1" i="1" dirty="0">
                <a:solidFill>
                  <a:srgbClr val="FFFF00"/>
                </a:solidFill>
                <a:effectLst>
                  <a:outerShdw blurRad="38100" dist="38100" dir="2700000" algn="tl">
                    <a:srgbClr val="000000">
                      <a:alpha val="43137"/>
                    </a:srgbClr>
                  </a:outerShdw>
                </a:effectLst>
              </a:rPr>
              <a:t>540 “Farewell, Good Friends”</a:t>
            </a:r>
            <a:endParaRPr lang="en-US" dirty="0">
              <a:solidFill>
                <a:srgbClr val="FFFF00"/>
              </a:solidFill>
              <a:effectLst>
                <a:outerShdw blurRad="38100" dist="38100" dir="2700000" algn="tl">
                  <a:srgbClr val="000000">
                    <a:alpha val="43137"/>
                  </a:srgbClr>
                </a:outerShdw>
              </a:effectLst>
            </a:endParaRPr>
          </a:p>
          <a:p>
            <a:pPr algn="ctr"/>
            <a:r>
              <a:rPr lang="en-US" b="1" i="1" dirty="0">
                <a:effectLst>
                  <a:outerShdw blurRad="38100" dist="38100" dir="2700000" algn="tl">
                    <a:srgbClr val="000000">
                      <a:alpha val="43137"/>
                    </a:srgbClr>
                  </a:outerShdw>
                </a:effectLst>
              </a:rPr>
              <a:t>Farewell, Good friends! </a:t>
            </a:r>
          </a:p>
          <a:p>
            <a:pPr algn="ctr"/>
            <a:r>
              <a:rPr lang="en-US" b="1" i="1" dirty="0">
                <a:effectLst>
                  <a:outerShdw blurRad="38100" dist="38100" dir="2700000" algn="tl">
                    <a:srgbClr val="000000">
                      <a:alpha val="43137"/>
                    </a:srgbClr>
                  </a:outerShdw>
                </a:effectLst>
              </a:rPr>
              <a:t>Farewell, Good friends! </a:t>
            </a:r>
          </a:p>
          <a:p>
            <a:pPr algn="ctr"/>
            <a:r>
              <a:rPr lang="en-US" b="1" i="1" dirty="0">
                <a:effectLst>
                  <a:outerShdw blurRad="38100" dist="38100" dir="2700000" algn="tl">
                    <a:srgbClr val="000000">
                      <a:alpha val="43137"/>
                    </a:srgbClr>
                  </a:outerShdw>
                </a:effectLst>
              </a:rPr>
              <a:t>Shalom, Shalom!</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Till we meet again, till we meet again, Shalom, Shalom.</a:t>
            </a:r>
            <a:endParaRPr lang="en-US" dirty="0">
              <a:effectLst>
                <a:outerShdw blurRad="38100" dist="38100" dir="2700000" algn="tl">
                  <a:srgbClr val="000000">
                    <a:alpha val="43137"/>
                  </a:srgbClr>
                </a:outerShdw>
              </a:effectLst>
            </a:endParaRPr>
          </a:p>
          <a:p>
            <a:pPr algn="ctr"/>
            <a:r>
              <a:rPr lang="en-US" sz="3600" b="1" i="1" dirty="0">
                <a:effectLst>
                  <a:outerShdw blurRad="38100" dist="38100" dir="2700000" algn="tl">
                    <a:srgbClr val="000000">
                      <a:alpha val="43137"/>
                    </a:srgbClr>
                  </a:outerShdw>
                </a:effectLst>
              </a:rPr>
              <a:t> </a:t>
            </a:r>
          </a:p>
          <a:p>
            <a:r>
              <a:rPr lang="en-US" b="1" i="1" dirty="0">
                <a:effectLst>
                  <a:outerShdw blurRad="38100" dist="38100" dir="2700000" algn="tl">
                    <a:srgbClr val="000000">
                      <a:alpha val="43137"/>
                    </a:srgbClr>
                  </a:outerShdw>
                </a:effectLst>
              </a:rPr>
              <a:t> </a:t>
            </a:r>
            <a:endParaRPr lang="en-US" dirty="0">
              <a:effectLst>
                <a:outerShdw blurRad="38100" dist="38100" dir="2700000" algn="tl">
                  <a:srgbClr val="000000">
                    <a:alpha val="43137"/>
                  </a:srgbClr>
                </a:outerShdw>
              </a:effectLst>
            </a:endParaRPr>
          </a:p>
          <a:p>
            <a:pPr algn="ctr"/>
            <a:endParaRPr lang="en-US" sz="3600" dirty="0">
              <a:effectLst>
                <a:outerShdw blurRad="38100" dist="38100" dir="2700000" algn="tl">
                  <a:srgbClr val="000000">
                    <a:alpha val="43137"/>
                  </a:srgbClr>
                </a:outerShdw>
              </a:effectLst>
            </a:endParaRPr>
          </a:p>
          <a:p>
            <a:pPr algn="ctr"/>
            <a:endParaRPr lang="en-US" altLang="en-US" b="1" i="1" kern="0" dirty="0">
              <a:solidFill>
                <a:srgbClr val="FFFF00"/>
              </a:solidFill>
            </a:endParaRPr>
          </a:p>
        </p:txBody>
      </p:sp>
    </p:spTree>
    <p:extLst>
      <p:ext uri="{BB962C8B-B14F-4D97-AF65-F5344CB8AC3E}">
        <p14:creationId xmlns:p14="http://schemas.microsoft.com/office/powerpoint/2010/main" val="3043839695"/>
      </p:ext>
    </p:extLst>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7FFA6B-F573-4DFD-9BC5-C6BE89A6E3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52400"/>
            <a:ext cx="9753600" cy="7753350"/>
          </a:xfrm>
          <a:prstGeom prst="rect">
            <a:avLst/>
          </a:prstGeom>
        </p:spPr>
      </p:pic>
      <p:sp>
        <p:nvSpPr>
          <p:cNvPr id="4098" name="Rectangle 2"/>
          <p:cNvSpPr>
            <a:spLocks noGrp="1" noChangeArrowheads="1"/>
          </p:cNvSpPr>
          <p:nvPr>
            <p:ph type="ctrTitle"/>
          </p:nvPr>
        </p:nvSpPr>
        <p:spPr>
          <a:xfrm>
            <a:off x="876300" y="762000"/>
            <a:ext cx="7696200" cy="679511"/>
          </a:xfrm>
          <a:noFill/>
        </p:spPr>
        <p:txBody>
          <a:bodyPr/>
          <a:lstStyle/>
          <a:p>
            <a:pPr algn="r"/>
            <a:r>
              <a:rPr lang="en-US" altLang="en-US" sz="3600" i="1" dirty="0" err="1">
                <a:solidFill>
                  <a:srgbClr val="FFFF00"/>
                </a:solidFill>
                <a:effectLst>
                  <a:outerShdw blurRad="38100" dist="38100" dir="2700000" algn="tl">
                    <a:srgbClr val="000000">
                      <a:alpha val="43137"/>
                    </a:srgbClr>
                  </a:outerShdw>
                </a:effectLst>
                <a:latin typeface="+mn-lt"/>
              </a:rPr>
              <a:t>Homecrest</a:t>
            </a:r>
            <a:r>
              <a:rPr lang="en-US" altLang="en-US" sz="3600" i="1" dirty="0">
                <a:solidFill>
                  <a:srgbClr val="FFFF00"/>
                </a:solidFill>
                <a:effectLst>
                  <a:outerShdw blurRad="38100" dist="38100" dir="2700000" algn="tl">
                    <a:srgbClr val="000000">
                      <a:alpha val="43137"/>
                    </a:srgbClr>
                  </a:outerShdw>
                </a:effectLst>
                <a:latin typeface="+mn-lt"/>
              </a:rPr>
              <a:t> Presbyterian Church</a:t>
            </a:r>
            <a:br>
              <a:rPr lang="en-US" altLang="en-US" sz="3600" i="1" dirty="0">
                <a:solidFill>
                  <a:schemeClr val="tx1"/>
                </a:solidFill>
                <a:effectLst>
                  <a:outerShdw blurRad="38100" dist="38100" dir="2700000" algn="tl">
                    <a:srgbClr val="000000">
                      <a:alpha val="43137"/>
                    </a:srgbClr>
                  </a:outerShdw>
                </a:effectLst>
                <a:latin typeface="Arial" charset="0"/>
              </a:rPr>
            </a:br>
            <a:r>
              <a:rPr lang="en-US" altLang="en-US" sz="3400" i="1" dirty="0">
                <a:solidFill>
                  <a:schemeClr val="tx1"/>
                </a:solidFill>
                <a:effectLst>
                  <a:outerShdw blurRad="38100" dist="38100" dir="2700000" algn="tl">
                    <a:srgbClr val="000000">
                      <a:alpha val="43137"/>
                    </a:srgbClr>
                  </a:outerShdw>
                </a:effectLst>
                <a:latin typeface="Arial" charset="0"/>
              </a:rPr>
              <a:t>Worship of the Lord’s Day</a:t>
            </a:r>
            <a:br>
              <a:rPr lang="en-US" altLang="en-US" sz="3400" i="1" dirty="0">
                <a:solidFill>
                  <a:schemeClr val="tx1"/>
                </a:solidFill>
                <a:effectLst>
                  <a:outerShdw blurRad="38100" dist="38100" dir="2700000" algn="tl">
                    <a:srgbClr val="000000">
                      <a:alpha val="43137"/>
                    </a:srgbClr>
                  </a:outerShdw>
                </a:effectLst>
                <a:latin typeface="Arial" charset="0"/>
              </a:rPr>
            </a:br>
            <a:r>
              <a:rPr lang="en-US" altLang="en-US" sz="3400" i="1" dirty="0">
                <a:solidFill>
                  <a:srgbClr val="FF0000"/>
                </a:solidFill>
                <a:effectLst>
                  <a:outerShdw blurRad="38100" dist="38100" dir="2700000" algn="tl">
                    <a:srgbClr val="000000">
                      <a:alpha val="43137"/>
                    </a:srgbClr>
                  </a:outerShdw>
                </a:effectLst>
                <a:latin typeface="Arial" charset="0"/>
              </a:rPr>
              <a:t>3rd Sunday after Pentecost</a:t>
            </a:r>
            <a:br>
              <a:rPr lang="en-US" altLang="en-US" sz="3400" i="1" dirty="0">
                <a:solidFill>
                  <a:srgbClr val="FF0000"/>
                </a:solidFill>
                <a:effectLst>
                  <a:outerShdw blurRad="38100" dist="38100" dir="2700000" algn="tl">
                    <a:srgbClr val="000000">
                      <a:alpha val="43137"/>
                    </a:srgbClr>
                  </a:outerShdw>
                </a:effectLst>
                <a:latin typeface="Arial" charset="0"/>
              </a:rPr>
            </a:br>
            <a:r>
              <a:rPr lang="en-US" altLang="en-US" sz="3200" i="1" dirty="0">
                <a:solidFill>
                  <a:srgbClr val="66FF33"/>
                </a:solidFill>
                <a:effectLst>
                  <a:outerShdw blurRad="38100" dist="38100" dir="2700000" algn="tl">
                    <a:srgbClr val="000000">
                      <a:alpha val="43137"/>
                    </a:srgbClr>
                  </a:outerShdw>
                </a:effectLst>
                <a:latin typeface="Arial" charset="0"/>
              </a:rPr>
              <a:t>June 10th, 2018</a:t>
            </a:r>
            <a:br>
              <a:rPr lang="en-US" altLang="en-US" sz="3200" i="1" dirty="0">
                <a:solidFill>
                  <a:srgbClr val="FF0000"/>
                </a:solidFill>
                <a:effectLst>
                  <a:outerShdw blurRad="38100" dist="38100" dir="2700000" algn="tl">
                    <a:srgbClr val="000000">
                      <a:alpha val="43137"/>
                    </a:srgbClr>
                  </a:outerShdw>
                </a:effectLst>
                <a:latin typeface="Arial" charset="0"/>
              </a:rPr>
            </a:br>
            <a:endParaRPr lang="en-US" altLang="en-US" sz="3200" i="1" dirty="0">
              <a:solidFill>
                <a:srgbClr val="FF0000"/>
              </a:solidFill>
              <a:effectLst/>
              <a:latin typeface="Arial" charset="0"/>
            </a:endParaRPr>
          </a:p>
        </p:txBody>
      </p:sp>
      <p:sp>
        <p:nvSpPr>
          <p:cNvPr id="6" name="AutoShape 4" descr="Image result for PCUSA">
            <a:extLst>
              <a:ext uri="{FF2B5EF4-FFF2-40B4-BE49-F238E27FC236}">
                <a16:creationId xmlns:a16="http://schemas.microsoft.com/office/drawing/2014/main" id="{E6D27E8B-F215-48E4-8AED-4D61368EE1ED}"/>
              </a:ext>
            </a:extLst>
          </p:cNvPr>
          <p:cNvSpPr>
            <a:spLocks noChangeAspect="1" noChangeArrowheads="1"/>
          </p:cNvSpPr>
          <p:nvPr/>
        </p:nvSpPr>
        <p:spPr bwMode="auto">
          <a:xfrm>
            <a:off x="3810000" y="26670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PCUSA Women">
            <a:extLst>
              <a:ext uri="{FF2B5EF4-FFF2-40B4-BE49-F238E27FC236}">
                <a16:creationId xmlns:a16="http://schemas.microsoft.com/office/drawing/2014/main" id="{AE06DE06-6E72-4414-B427-358826DC2581}"/>
              </a:ext>
            </a:extLst>
          </p:cNvPr>
          <p:cNvSpPr>
            <a:spLocks noChangeAspect="1" noChangeArrowheads="1"/>
          </p:cNvSpPr>
          <p:nvPr/>
        </p:nvSpPr>
        <p:spPr bwMode="auto">
          <a:xfrm>
            <a:off x="3386138" y="2762250"/>
            <a:ext cx="2371725" cy="133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PCUSA">
            <a:extLst>
              <a:ext uri="{FF2B5EF4-FFF2-40B4-BE49-F238E27FC236}">
                <a16:creationId xmlns:a16="http://schemas.microsoft.com/office/drawing/2014/main" id="{959C7A1B-8618-4BB3-BF6F-A5CB1AF91758}"/>
              </a:ext>
            </a:extLst>
          </p:cNvPr>
          <p:cNvSpPr>
            <a:spLocks noChangeAspect="1" noChangeArrowheads="1"/>
          </p:cNvSpPr>
          <p:nvPr/>
        </p:nvSpPr>
        <p:spPr bwMode="auto">
          <a:xfrm>
            <a:off x="3962400" y="28194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FF2232A5-4672-41FC-BC01-F081D45EBB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3714" y="4813270"/>
            <a:ext cx="1905000" cy="1905000"/>
          </a:xfrm>
          <a:prstGeom prst="rect">
            <a:avLst/>
          </a:prstGeom>
        </p:spPr>
      </p:pic>
    </p:spTree>
    <p:extLst>
      <p:ext uri="{BB962C8B-B14F-4D97-AF65-F5344CB8AC3E}">
        <p14:creationId xmlns:p14="http://schemas.microsoft.com/office/powerpoint/2010/main" val="463542861"/>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564292" y="304800"/>
            <a:ext cx="86106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chemeClr val="bg1">
                    <a:lumMod val="60000"/>
                    <a:lumOff val="40000"/>
                  </a:schemeClr>
                </a:solidFill>
                <a:effectLst>
                  <a:outerShdw blurRad="38100" dist="38100" dir="2700000" algn="tl">
                    <a:srgbClr val="000000">
                      <a:alpha val="43137"/>
                    </a:srgbClr>
                  </a:outerShdw>
                </a:effectLst>
              </a:rPr>
              <a:t>Gathering Hymn </a:t>
            </a:r>
            <a:r>
              <a:rPr lang="en-US" altLang="en-US" sz="2000" b="0" i="1" dirty="0">
                <a:solidFill>
                  <a:schemeClr val="bg1">
                    <a:lumMod val="60000"/>
                    <a:lumOff val="40000"/>
                  </a:schemeClr>
                </a:solidFill>
                <a:effectLst>
                  <a:outerShdw blurRad="38100" dist="38100" dir="2700000" algn="tl">
                    <a:srgbClr val="000000">
                      <a:alpha val="43137"/>
                    </a:srgbClr>
                  </a:outerShdw>
                </a:effectLst>
              </a:rPr>
              <a:t> </a:t>
            </a:r>
            <a:br>
              <a:rPr lang="en-US" altLang="en-US" sz="2000" b="0" i="1" dirty="0">
                <a:solidFill>
                  <a:srgbClr val="FFFF00"/>
                </a:solidFill>
                <a:effectLst>
                  <a:outerShdw blurRad="38100" dist="38100" dir="2700000" algn="tl">
                    <a:srgbClr val="000000">
                      <a:alpha val="43137"/>
                    </a:srgbClr>
                  </a:outerShdw>
                </a:effectLst>
              </a:rPr>
            </a:br>
            <a:r>
              <a:rPr lang="en-US" altLang="en-US" sz="2800" i="1" dirty="0">
                <a:solidFill>
                  <a:srgbClr val="00FFFF"/>
                </a:solidFill>
                <a:effectLst>
                  <a:outerShdw blurRad="38100" dist="38100" dir="2700000" algn="tl">
                    <a:srgbClr val="000000">
                      <a:alpha val="43137"/>
                    </a:srgbClr>
                  </a:outerShdw>
                </a:effectLst>
                <a:latin typeface="+mn-lt"/>
              </a:rPr>
              <a:t># 39 “Great Is Thy Faithfulness”</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95404" y="1993880"/>
            <a:ext cx="9411008" cy="3416320"/>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Summer and winter, and </a:t>
            </a:r>
          </a:p>
          <a:p>
            <a:pPr algn="ctr"/>
            <a:r>
              <a:rPr lang="en-US" sz="3600" b="1" i="1" dirty="0">
                <a:effectLst>
                  <a:outerShdw blurRad="38100" dist="38100" dir="2700000" algn="tl">
                    <a:srgbClr val="000000">
                      <a:alpha val="43137"/>
                    </a:srgbClr>
                  </a:outerShdw>
                </a:effectLst>
              </a:rPr>
              <a:t>springtime and harvest,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sun, moon, and stars </a:t>
            </a:r>
          </a:p>
          <a:p>
            <a:pPr algn="ctr"/>
            <a:r>
              <a:rPr lang="en-US" sz="3600" b="1" i="1" dirty="0">
                <a:effectLst>
                  <a:outerShdw blurRad="38100" dist="38100" dir="2700000" algn="tl">
                    <a:srgbClr val="000000">
                      <a:alpha val="43137"/>
                    </a:srgbClr>
                  </a:outerShdw>
                </a:effectLst>
              </a:rPr>
              <a:t>in their courses above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join with all nature in manifold witness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thy great faithfulness, mercy, and love.</a:t>
            </a:r>
            <a:endParaRPr lang="en-US" sz="34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964553085"/>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631893" y="304800"/>
            <a:ext cx="86106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chemeClr val="bg1">
                    <a:lumMod val="60000"/>
                    <a:lumOff val="40000"/>
                  </a:schemeClr>
                </a:solidFill>
                <a:effectLst>
                  <a:outerShdw blurRad="38100" dist="38100" dir="2700000" algn="tl">
                    <a:srgbClr val="000000">
                      <a:alpha val="43137"/>
                    </a:srgbClr>
                  </a:outerShdw>
                </a:effectLst>
              </a:rPr>
              <a:t>Gathering Hymn </a:t>
            </a:r>
            <a:r>
              <a:rPr lang="en-US" altLang="en-US" sz="2000" b="0" i="1" dirty="0">
                <a:solidFill>
                  <a:schemeClr val="bg1">
                    <a:lumMod val="60000"/>
                    <a:lumOff val="40000"/>
                  </a:schemeClr>
                </a:solidFill>
                <a:effectLst>
                  <a:outerShdw blurRad="38100" dist="38100" dir="2700000" algn="tl">
                    <a:srgbClr val="000000">
                      <a:alpha val="43137"/>
                    </a:srgbClr>
                  </a:outerShdw>
                </a:effectLst>
              </a:rPr>
              <a:t> </a:t>
            </a:r>
            <a:br>
              <a:rPr lang="en-US" altLang="en-US" sz="2000" b="0" i="1" dirty="0">
                <a:solidFill>
                  <a:srgbClr val="FFFF00"/>
                </a:solidFill>
                <a:effectLst>
                  <a:outerShdw blurRad="38100" dist="38100" dir="2700000" algn="tl">
                    <a:srgbClr val="000000">
                      <a:alpha val="43137"/>
                    </a:srgbClr>
                  </a:outerShdw>
                </a:effectLst>
              </a:rPr>
            </a:br>
            <a:r>
              <a:rPr lang="en-US" altLang="en-US" sz="2800" i="1" dirty="0">
                <a:solidFill>
                  <a:srgbClr val="00FFFF"/>
                </a:solidFill>
                <a:effectLst>
                  <a:outerShdw blurRad="38100" dist="38100" dir="2700000" algn="tl">
                    <a:srgbClr val="000000">
                      <a:alpha val="43137"/>
                    </a:srgbClr>
                  </a:outerShdw>
                </a:effectLst>
                <a:latin typeface="+mn-lt"/>
              </a:rPr>
              <a:t># 39 “Great Is Thy Faithfulness”</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133504" y="1997839"/>
            <a:ext cx="9411008" cy="2862322"/>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Great is thy faithfulness!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Great is thy faithfulness!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Morning by morning, new mercies I see.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 I have needed thy hand hath provided.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Great is thy faithfulness, Lord unto me!</a:t>
            </a:r>
            <a:endParaRPr lang="en-US" sz="34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807140237"/>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564292" y="304800"/>
            <a:ext cx="86106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chemeClr val="bg1">
                    <a:lumMod val="60000"/>
                    <a:lumOff val="40000"/>
                  </a:schemeClr>
                </a:solidFill>
                <a:effectLst>
                  <a:outerShdw blurRad="38100" dist="38100" dir="2700000" algn="tl">
                    <a:srgbClr val="000000">
                      <a:alpha val="43137"/>
                    </a:srgbClr>
                  </a:outerShdw>
                </a:effectLst>
              </a:rPr>
              <a:t>Gathering Hymn </a:t>
            </a:r>
            <a:r>
              <a:rPr lang="en-US" altLang="en-US" sz="2000" b="0" i="1" dirty="0">
                <a:solidFill>
                  <a:schemeClr val="bg1">
                    <a:lumMod val="60000"/>
                    <a:lumOff val="40000"/>
                  </a:schemeClr>
                </a:solidFill>
                <a:effectLst>
                  <a:outerShdw blurRad="38100" dist="38100" dir="2700000" algn="tl">
                    <a:srgbClr val="000000">
                      <a:alpha val="43137"/>
                    </a:srgbClr>
                  </a:outerShdw>
                </a:effectLst>
              </a:rPr>
              <a:t> </a:t>
            </a:r>
            <a:br>
              <a:rPr lang="en-US" altLang="en-US" sz="2000" b="0" i="1" dirty="0">
                <a:solidFill>
                  <a:srgbClr val="FFFF00"/>
                </a:solidFill>
                <a:effectLst>
                  <a:outerShdw blurRad="38100" dist="38100" dir="2700000" algn="tl">
                    <a:srgbClr val="000000">
                      <a:alpha val="43137"/>
                    </a:srgbClr>
                  </a:outerShdw>
                </a:effectLst>
              </a:rPr>
            </a:br>
            <a:r>
              <a:rPr lang="en-US" altLang="en-US" sz="2800" i="1" dirty="0">
                <a:solidFill>
                  <a:srgbClr val="00FFFF"/>
                </a:solidFill>
                <a:effectLst>
                  <a:outerShdw blurRad="38100" dist="38100" dir="2700000" algn="tl">
                    <a:srgbClr val="000000">
                      <a:alpha val="43137"/>
                    </a:srgbClr>
                  </a:outerShdw>
                </a:effectLst>
                <a:latin typeface="+mn-lt"/>
              </a:rPr>
              <a:t># 39 “Great Is Thy Faithfulness”</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95404" y="1993880"/>
            <a:ext cx="9411008" cy="3970318"/>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Pardon for sin and a peace that </a:t>
            </a:r>
            <a:r>
              <a:rPr lang="en-US" sz="3600" b="1" i="1" dirty="0" err="1">
                <a:effectLst>
                  <a:outerShdw blurRad="38100" dist="38100" dir="2700000" algn="tl">
                    <a:srgbClr val="000000">
                      <a:alpha val="43137"/>
                    </a:srgbClr>
                  </a:outerShdw>
                </a:effectLst>
              </a:rPr>
              <a:t>endureth</a:t>
            </a:r>
            <a:r>
              <a:rPr lang="en-US" sz="3600" b="1" i="1" dirty="0">
                <a:effectLst>
                  <a:outerShdw blurRad="38100" dist="38100" dir="2700000" algn="tl">
                    <a:srgbClr val="000000">
                      <a:alpha val="43137"/>
                    </a:srgbClr>
                  </a:outerShdw>
                </a:effectLst>
              </a:rPr>
              <a: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thine own dear presence </a:t>
            </a:r>
          </a:p>
          <a:p>
            <a:pPr algn="ctr"/>
            <a:r>
              <a:rPr lang="en-US" sz="3600" b="1" i="1" dirty="0">
                <a:effectLst>
                  <a:outerShdw blurRad="38100" dist="38100" dir="2700000" algn="tl">
                    <a:srgbClr val="000000">
                      <a:alpha val="43137"/>
                    </a:srgbClr>
                  </a:outerShdw>
                </a:effectLst>
              </a:rPr>
              <a:t>to cheer and to guide,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strength for today and </a:t>
            </a:r>
          </a:p>
          <a:p>
            <a:pPr algn="ctr"/>
            <a:r>
              <a:rPr lang="en-US" sz="3600" b="1" i="1" dirty="0">
                <a:effectLst>
                  <a:outerShdw blurRad="38100" dist="38100" dir="2700000" algn="tl">
                    <a:srgbClr val="000000">
                      <a:alpha val="43137"/>
                    </a:srgbClr>
                  </a:outerShdw>
                </a:effectLst>
              </a:rPr>
              <a:t>bright hope for tomorrow:</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blessings all mine, </a:t>
            </a:r>
          </a:p>
          <a:p>
            <a:pPr algn="ctr"/>
            <a:r>
              <a:rPr lang="en-US" sz="3600" b="1" i="1" dirty="0">
                <a:effectLst>
                  <a:outerShdw blurRad="38100" dist="38100" dir="2700000" algn="tl">
                    <a:srgbClr val="000000">
                      <a:alpha val="43137"/>
                    </a:srgbClr>
                  </a:outerShdw>
                </a:effectLst>
              </a:rPr>
              <a:t>with ten thousand beside!</a:t>
            </a:r>
            <a:endParaRPr lang="en-US" sz="34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701609069"/>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631893" y="304800"/>
            <a:ext cx="86106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chemeClr val="bg1">
                    <a:lumMod val="60000"/>
                    <a:lumOff val="40000"/>
                  </a:schemeClr>
                </a:solidFill>
                <a:effectLst>
                  <a:outerShdw blurRad="38100" dist="38100" dir="2700000" algn="tl">
                    <a:srgbClr val="000000">
                      <a:alpha val="43137"/>
                    </a:srgbClr>
                  </a:outerShdw>
                </a:effectLst>
              </a:rPr>
              <a:t>Gathering Hymn </a:t>
            </a:r>
            <a:r>
              <a:rPr lang="en-US" altLang="en-US" sz="2000" b="0" i="1" dirty="0">
                <a:solidFill>
                  <a:schemeClr val="bg1">
                    <a:lumMod val="60000"/>
                    <a:lumOff val="40000"/>
                  </a:schemeClr>
                </a:solidFill>
                <a:effectLst>
                  <a:outerShdw blurRad="38100" dist="38100" dir="2700000" algn="tl">
                    <a:srgbClr val="000000">
                      <a:alpha val="43137"/>
                    </a:srgbClr>
                  </a:outerShdw>
                </a:effectLst>
              </a:rPr>
              <a:t> </a:t>
            </a:r>
            <a:br>
              <a:rPr lang="en-US" altLang="en-US" sz="2000" b="0" i="1" dirty="0">
                <a:solidFill>
                  <a:srgbClr val="FFFF00"/>
                </a:solidFill>
                <a:effectLst>
                  <a:outerShdw blurRad="38100" dist="38100" dir="2700000" algn="tl">
                    <a:srgbClr val="000000">
                      <a:alpha val="43137"/>
                    </a:srgbClr>
                  </a:outerShdw>
                </a:effectLst>
              </a:rPr>
            </a:br>
            <a:r>
              <a:rPr lang="en-US" altLang="en-US" sz="2800" i="1" dirty="0">
                <a:solidFill>
                  <a:srgbClr val="00FFFF"/>
                </a:solidFill>
                <a:effectLst>
                  <a:outerShdw blurRad="38100" dist="38100" dir="2700000" algn="tl">
                    <a:srgbClr val="000000">
                      <a:alpha val="43137"/>
                    </a:srgbClr>
                  </a:outerShdw>
                </a:effectLst>
                <a:latin typeface="+mn-lt"/>
              </a:rPr>
              <a:t># 39 “Great Is Thy Faithfulness”</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133504" y="1997839"/>
            <a:ext cx="9411008" cy="2862322"/>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Great is thy faithfulness!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Great is thy faithfulness!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Morning by morning, new mercies I see.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 I have needed thy hand hath provided.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Great is thy faithfulness, Lord unto me!</a:t>
            </a:r>
            <a:endParaRPr lang="en-US" sz="34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269525194"/>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9262913" cy="6858000"/>
          </a:xfrm>
          <a:prstGeom prst="rect">
            <a:avLst/>
          </a:prstGeom>
        </p:spPr>
      </p:pic>
      <p:sp>
        <p:nvSpPr>
          <p:cNvPr id="841730" name="Rectangle 2"/>
          <p:cNvSpPr>
            <a:spLocks noGrp="1" noChangeArrowheads="1"/>
          </p:cNvSpPr>
          <p:nvPr>
            <p:ph type="ctrTitle"/>
          </p:nvPr>
        </p:nvSpPr>
        <p:spPr>
          <a:xfrm>
            <a:off x="630195" y="533400"/>
            <a:ext cx="7620000" cy="1135817"/>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i="1" dirty="0">
                <a:solidFill>
                  <a:srgbClr val="00FFFF"/>
                </a:solidFill>
                <a:effectLst>
                  <a:outerShdw blurRad="38100" dist="38100" dir="2700000" algn="tl">
                    <a:srgbClr val="000000">
                      <a:alpha val="43137"/>
                    </a:srgbClr>
                  </a:outerShdw>
                </a:effectLst>
                <a:latin typeface="+mn-lt"/>
              </a:rPr>
              <a:t>Call to Confession </a:t>
            </a:r>
            <a:r>
              <a:rPr lang="en-US" altLang="en-US" sz="1800" i="1" dirty="0">
                <a:solidFill>
                  <a:srgbClr val="00FFFF"/>
                </a:solidFill>
                <a:effectLst>
                  <a:outerShdw blurRad="38100" dist="38100" dir="2700000" algn="tl">
                    <a:srgbClr val="000000">
                      <a:alpha val="43137"/>
                    </a:srgbClr>
                  </a:outerShdw>
                </a:effectLst>
                <a:latin typeface="+mn-lt"/>
              </a:rPr>
              <a:t> </a:t>
            </a:r>
            <a:r>
              <a:rPr lang="en-US" sz="1800" i="1" dirty="0">
                <a:solidFill>
                  <a:srgbClr val="00FFFF"/>
                </a:solidFill>
                <a:effectLst>
                  <a:outerShdw blurRad="38100" dist="38100" dir="2700000" algn="tl">
                    <a:srgbClr val="000000">
                      <a:alpha val="43137"/>
                    </a:srgbClr>
                  </a:outerShdw>
                </a:effectLst>
                <a:latin typeface="+mn-lt"/>
              </a:rPr>
              <a:t> </a:t>
            </a:r>
            <a:br>
              <a:rPr lang="en-US" sz="2000" dirty="0">
                <a:effectLst/>
                <a:latin typeface="+mn-lt"/>
              </a:rPr>
            </a:br>
            <a:r>
              <a:rPr lang="en-US" sz="2000" b="0" i="1" dirty="0">
                <a:effectLst>
                  <a:outerShdw blurRad="38100" dist="38100" dir="2700000" algn="tl">
                    <a:srgbClr val="000000">
                      <a:alpha val="43137"/>
                    </a:srgbClr>
                  </a:outerShdw>
                </a:effectLst>
                <a:latin typeface="+mn-lt"/>
              </a:rPr>
              <a:t>Friends, God knows what’s our on hearts even more than we know ourselves.  Let us confess our sins, for God has already forgiven us and is calling us to return to the Lord. </a:t>
            </a:r>
            <a:br>
              <a:rPr lang="en-US" sz="2000" b="0" dirty="0">
                <a:effectLst/>
                <a:latin typeface="+mn-lt"/>
              </a:rPr>
            </a:br>
            <a:r>
              <a:rPr lang="en-US" sz="2000" b="0" i="1" dirty="0">
                <a:effectLst/>
                <a:latin typeface="+mn-lt"/>
              </a:rPr>
              <a:t> </a:t>
            </a:r>
            <a:br>
              <a:rPr lang="en-US" sz="2000" b="0" u="sng" dirty="0">
                <a:effectLst/>
                <a:latin typeface="+mn-lt"/>
              </a:rPr>
            </a:br>
            <a:br>
              <a:rPr lang="en-US" sz="2000" b="0" u="sng" dirty="0">
                <a:effectLst>
                  <a:outerShdw blurRad="38100" dist="38100" dir="2700000" algn="tl">
                    <a:srgbClr val="000000">
                      <a:alpha val="43137"/>
                    </a:srgbClr>
                  </a:outerShdw>
                </a:effectLst>
                <a:latin typeface="+mn-lt"/>
              </a:rPr>
            </a:br>
            <a:endParaRPr lang="en-US" altLang="en-US" sz="2000" b="0" i="1" u="sng" dirty="0">
              <a:solidFill>
                <a:srgbClr val="FF3300"/>
              </a:solidFill>
              <a:effectLst>
                <a:outerShdw blurRad="38100" dist="38100" dir="2700000" algn="tl">
                  <a:srgbClr val="000000">
                    <a:alpha val="43137"/>
                  </a:srgbClr>
                </a:outerShdw>
              </a:effectLst>
              <a:latin typeface="+mn-lt"/>
              <a:cs typeface="Arial" panose="020B0604020202020204" pitchFamily="34" charset="0"/>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4" name="Rectangle 3"/>
          <p:cNvSpPr/>
          <p:nvPr/>
        </p:nvSpPr>
        <p:spPr>
          <a:xfrm>
            <a:off x="536983" y="2743200"/>
            <a:ext cx="8378417" cy="492443"/>
          </a:xfrm>
          <a:prstGeom prst="rect">
            <a:avLst/>
          </a:prstGeom>
        </p:spPr>
        <p:txBody>
          <a:bodyPr wrap="square">
            <a:spAutoFit/>
          </a:bodyPr>
          <a:lstStyle/>
          <a:p>
            <a:endParaRPr lang="en-US" sz="2600" dirty="0">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94072945"/>
      </p:ext>
    </p:extLst>
  </p:cSld>
  <p:clrMapOvr>
    <a:masterClrMapping/>
  </p:clrMapOvr>
  <p:transition advClick="0"/>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50631</TotalTime>
  <Words>674</Words>
  <Application>Microsoft Office PowerPoint</Application>
  <PresentationFormat>On-screen Show (4:3)</PresentationFormat>
  <Paragraphs>164</Paragraphs>
  <Slides>42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Arial Black</vt:lpstr>
      <vt:lpstr>Calibri</vt:lpstr>
      <vt:lpstr>Helvetica</vt:lpstr>
      <vt:lpstr>Times New Roman</vt:lpstr>
      <vt:lpstr>Wingdings</vt:lpstr>
      <vt:lpstr>Glass Layers</vt:lpstr>
      <vt:lpstr>Homecrest Presbyterian Church Worship of the Lord’s Day 3rd Sunday after Pentecost June 10th, 2018 </vt:lpstr>
      <vt:lpstr>Gathering Around the WORD Call to Worship </vt:lpstr>
      <vt:lpstr>Gathering Around the WORD Gathering Hymn   # 39 “Great Is Thy Faithfulness”</vt:lpstr>
      <vt:lpstr>Gathering Around the WORD Gathering Hymn   # 39 “Great Is Thy Faithfulness”</vt:lpstr>
      <vt:lpstr>Gathering Around the WORD Gathering Hymn   # 39 “Great Is Thy Faithfulness”</vt:lpstr>
      <vt:lpstr>Gathering Around the WORD Gathering Hymn   # 39 “Great Is Thy Faithfulness”</vt:lpstr>
      <vt:lpstr>Gathering Around the WORD Gathering Hymn   # 39 “Great Is Thy Faithfulness”</vt:lpstr>
      <vt:lpstr>Gathering Around the WORD Gathering Hymn   # 39 “Great Is Thy Faithfulness”</vt:lpstr>
      <vt:lpstr>Gathering Around the WORD Call to Confession    Friends, God knows what’s our on hearts even more than we know ourselves.  Let us confess our sins, for God has already forgiven us and is calling us to return to the Lord.     </vt:lpstr>
      <vt:lpstr>Gathering Around the WORD Prayer of Confession (in unison)  </vt:lpstr>
      <vt:lpstr>Gathering Around the WORD Declaration of Forgiveness  </vt:lpstr>
      <vt:lpstr>Gathering Around the WORD Gloria Patri</vt:lpstr>
      <vt:lpstr>Gathering Around the WORD Passing of the Peace of Christ</vt:lpstr>
      <vt:lpstr>Proclaiming the WORD Message to the Youth/ Prayer of Illumination</vt:lpstr>
      <vt:lpstr>Proclaiming the WORD  Responsive Reading (Psalm 138:1-8)</vt:lpstr>
      <vt:lpstr>Proclaiming the WORD  Responsive Reading (Psalm 138:1-8)</vt:lpstr>
      <vt:lpstr>Proclaiming the WORD  Scripture Reading (2 Corinthians 4:13-5:1)</vt:lpstr>
      <vt:lpstr>Proclaiming the WORD  Scripture Reading (2 Corinthians 4:13-5:1)</vt:lpstr>
      <vt:lpstr>PowerPoint Presentation</vt:lpstr>
      <vt:lpstr>PowerPoint Presentation</vt:lpstr>
      <vt:lpstr>PowerPoint Presentation</vt:lpstr>
      <vt:lpstr>PowerPoint Presentation</vt:lpstr>
      <vt:lpstr>Responding Hymn # 321 “The Church’s One Foundation” </vt:lpstr>
      <vt:lpstr>Responding Hymn # 321 “The Church’s One Foundation” </vt:lpstr>
      <vt:lpstr>Responding Hymn # 321 “The Church’s One Foundation” </vt:lpstr>
      <vt:lpstr>Responding Hymn # 321 “The Church’s One Foundation” </vt:lpstr>
      <vt:lpstr>Responding Hymn # 321 “The Church’s One Foundation”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Bearing and Following  the WORD into the World The Charge and Benediction </vt:lpstr>
      <vt:lpstr>Bearing and Following  the WORD into the World Benediction Response </vt:lpstr>
      <vt:lpstr>Homecrest Presbyterian Church Worship of the Lord’s Day 3rd Sunday after Pentecost June 10th, 2018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TheGeneral</dc:creator>
  <cp:lastModifiedBy>TheGeneral4</cp:lastModifiedBy>
  <cp:revision>1382</cp:revision>
  <cp:lastPrinted>2018-05-24T00:13:39Z</cp:lastPrinted>
  <dcterms:created xsi:type="dcterms:W3CDTF">1601-01-01T00:00:00Z</dcterms:created>
  <dcterms:modified xsi:type="dcterms:W3CDTF">2018-06-08T13:33:08Z</dcterms:modified>
</cp:coreProperties>
</file>