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5.jpg" ContentType="image/png"/>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5"/>
  </p:notesMasterIdLst>
  <p:handoutMasterIdLst>
    <p:handoutMasterId r:id="rId56"/>
  </p:handoutMasterIdLst>
  <p:sldIdLst>
    <p:sldId id="1097" r:id="rId2"/>
    <p:sldId id="1588" r:id="rId3"/>
    <p:sldId id="1299" r:id="rId4"/>
    <p:sldId id="1796" r:id="rId5"/>
    <p:sldId id="1795" r:id="rId6"/>
    <p:sldId id="805" r:id="rId7"/>
    <p:sldId id="1039" r:id="rId8"/>
    <p:sldId id="1781" r:id="rId9"/>
    <p:sldId id="696" r:id="rId10"/>
    <p:sldId id="806" r:id="rId11"/>
    <p:sldId id="1059" r:id="rId12"/>
    <p:sldId id="1837" r:id="rId13"/>
    <p:sldId id="1763" r:id="rId14"/>
    <p:sldId id="1797" r:id="rId15"/>
    <p:sldId id="1798" r:id="rId16"/>
    <p:sldId id="1799" r:id="rId17"/>
    <p:sldId id="1800" r:id="rId18"/>
    <p:sldId id="1801" r:id="rId19"/>
    <p:sldId id="1773" r:id="rId20"/>
    <p:sldId id="1833" r:id="rId21"/>
    <p:sldId id="1834" r:id="rId22"/>
    <p:sldId id="905" r:id="rId23"/>
    <p:sldId id="1802" r:id="rId24"/>
    <p:sldId id="1803" r:id="rId25"/>
    <p:sldId id="1540" r:id="rId26"/>
    <p:sldId id="1752" r:id="rId27"/>
    <p:sldId id="1805" r:id="rId28"/>
    <p:sldId id="975" r:id="rId29"/>
    <p:sldId id="818" r:id="rId30"/>
    <p:sldId id="819" r:id="rId31"/>
    <p:sldId id="1809" r:id="rId32"/>
    <p:sldId id="1827" r:id="rId33"/>
    <p:sldId id="1828" r:id="rId34"/>
    <p:sldId id="1812" r:id="rId35"/>
    <p:sldId id="1813" r:id="rId36"/>
    <p:sldId id="1814" r:id="rId37"/>
    <p:sldId id="1816" r:id="rId38"/>
    <p:sldId id="1817" r:id="rId39"/>
    <p:sldId id="1818" r:id="rId40"/>
    <p:sldId id="1830" r:id="rId41"/>
    <p:sldId id="1820" r:id="rId42"/>
    <p:sldId id="1831" r:id="rId43"/>
    <p:sldId id="1821" r:id="rId44"/>
    <p:sldId id="1822" r:id="rId45"/>
    <p:sldId id="1823" r:id="rId46"/>
    <p:sldId id="1825" r:id="rId47"/>
    <p:sldId id="1826" r:id="rId48"/>
    <p:sldId id="1806" r:id="rId49"/>
    <p:sldId id="1807" r:id="rId50"/>
    <p:sldId id="1808" r:id="rId51"/>
    <p:sldId id="284" r:id="rId52"/>
    <p:sldId id="1067" r:id="rId53"/>
    <p:sldId id="1836" r:id="rId5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CC0099"/>
    <a:srgbClr val="800000"/>
    <a:srgbClr val="0664BA"/>
    <a:srgbClr val="00FFFF"/>
    <a:srgbClr val="009900"/>
    <a:srgbClr val="FF3399"/>
    <a:srgbClr val="4AE8E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9002" autoAdjust="0"/>
  </p:normalViewPr>
  <p:slideViewPr>
    <p:cSldViewPr>
      <p:cViewPr varScale="1">
        <p:scale>
          <a:sx n="77" d="100"/>
          <a:sy n="77" d="100"/>
        </p:scale>
        <p:origin x="1212" y="6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53</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2347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4F4978-C293-4673-9E5A-6DFBB5062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0"/>
            <a:ext cx="9906000" cy="7010400"/>
          </a:xfrm>
          <a:prstGeom prst="rect">
            <a:avLst/>
          </a:prstGeom>
        </p:spPr>
      </p:pic>
      <p:sp>
        <p:nvSpPr>
          <p:cNvPr id="4098" name="Rectangle 2"/>
          <p:cNvSpPr>
            <a:spLocks noGrp="1" noChangeArrowheads="1"/>
          </p:cNvSpPr>
          <p:nvPr>
            <p:ph type="ctrTitle"/>
          </p:nvPr>
        </p:nvSpPr>
        <p:spPr>
          <a:xfrm>
            <a:off x="381000" y="1066800"/>
            <a:ext cx="7696200" cy="679511"/>
          </a:xfrm>
          <a:noFill/>
        </p:spPr>
        <p:txBody>
          <a:bodyPr/>
          <a:lstStyle/>
          <a:p>
            <a:pPr algn="r"/>
            <a:r>
              <a:rPr lang="en-US" altLang="en-US" sz="3600" i="1" dirty="0" err="1">
                <a:solidFill>
                  <a:srgbClr val="FF0000"/>
                </a:solidFill>
                <a:latin typeface="+mn-lt"/>
              </a:rPr>
              <a:t>Homecrest</a:t>
            </a:r>
            <a:r>
              <a:rPr lang="en-US" altLang="en-US" sz="3600" i="1"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400" i="1" dirty="0">
                <a:solidFill>
                  <a:srgbClr val="FFFF00"/>
                </a:solidFill>
                <a:latin typeface="Arial" charset="0"/>
              </a:rPr>
            </a:br>
            <a:br>
              <a:rPr lang="en-US" altLang="en-US" sz="3400" i="1" dirty="0">
                <a:solidFill>
                  <a:srgbClr val="FFFF00"/>
                </a:solidFill>
                <a:latin typeface="Arial" charset="0"/>
              </a:rPr>
            </a:br>
            <a:r>
              <a:rPr lang="en-US" altLang="en-US" sz="3200" i="1" dirty="0">
                <a:latin typeface="Arial" charset="0"/>
              </a:rPr>
              <a:t>January 7</a:t>
            </a:r>
            <a:r>
              <a:rPr lang="en-US" altLang="en-US" sz="3200" i="1" baseline="30000" dirty="0">
                <a:latin typeface="Arial" charset="0"/>
              </a:rPr>
              <a:t>th</a:t>
            </a:r>
            <a:r>
              <a:rPr lang="en-US" altLang="en-US" sz="3200" i="1" dirty="0">
                <a:latin typeface="Arial" charset="0"/>
              </a:rPr>
              <a:t>, 2018</a:t>
            </a:r>
            <a:br>
              <a:rPr lang="en-US" altLang="en-US" sz="3200" i="1" dirty="0">
                <a:latin typeface="Arial" charset="0"/>
              </a:rPr>
            </a:br>
            <a:r>
              <a:rPr lang="en-US" altLang="en-US" sz="3200" i="1" dirty="0">
                <a:solidFill>
                  <a:schemeClr val="tx1"/>
                </a:solidFill>
                <a:effectLst>
                  <a:outerShdw blurRad="38100" dist="38100" dir="2700000" algn="tl">
                    <a:srgbClr val="000000">
                      <a:alpha val="43137"/>
                    </a:srgbClr>
                  </a:outerShdw>
                </a:effectLst>
                <a:latin typeface="Arial" charset="0"/>
              </a:rPr>
              <a:t>1</a:t>
            </a:r>
            <a:r>
              <a:rPr lang="en-US" altLang="en-US" sz="3200" i="1" baseline="30000" dirty="0">
                <a:solidFill>
                  <a:schemeClr val="tx1"/>
                </a:solidFill>
                <a:effectLst>
                  <a:outerShdw blurRad="38100" dist="38100" dir="2700000" algn="tl">
                    <a:srgbClr val="000000">
                      <a:alpha val="43137"/>
                    </a:srgbClr>
                  </a:outerShdw>
                </a:effectLst>
                <a:latin typeface="Arial" charset="0"/>
              </a:rPr>
              <a:t>st</a:t>
            </a:r>
            <a:r>
              <a:rPr lang="en-US" altLang="en-US" sz="3200" i="1" dirty="0">
                <a:solidFill>
                  <a:schemeClr val="tx1"/>
                </a:solidFill>
                <a:effectLst>
                  <a:outerShdw blurRad="38100" dist="38100" dir="2700000" algn="tl">
                    <a:srgbClr val="000000">
                      <a:alpha val="43137"/>
                    </a:srgbClr>
                  </a:outerShdw>
                </a:effectLst>
                <a:latin typeface="Arial" charset="0"/>
              </a:rPr>
              <a:t> Sunday of Epiphany/</a:t>
            </a:r>
            <a:br>
              <a:rPr lang="en-US" altLang="en-US" sz="3200" i="1" dirty="0">
                <a:solidFill>
                  <a:schemeClr val="tx1"/>
                </a:solidFill>
                <a:effectLst>
                  <a:outerShdw blurRad="38100" dist="38100" dir="2700000" algn="tl">
                    <a:srgbClr val="000000">
                      <a:alpha val="43137"/>
                    </a:srgbClr>
                  </a:outerShdw>
                </a:effectLst>
                <a:latin typeface="Arial" charset="0"/>
              </a:rPr>
            </a:br>
            <a:r>
              <a:rPr lang="en-US" altLang="en-US" sz="3200" i="1" dirty="0">
                <a:solidFill>
                  <a:schemeClr val="tx1"/>
                </a:solidFill>
                <a:effectLst>
                  <a:outerShdw blurRad="38100" dist="38100" dir="2700000" algn="tl">
                    <a:srgbClr val="000000">
                      <a:alpha val="43137"/>
                    </a:srgbClr>
                  </a:outerShdw>
                </a:effectLst>
                <a:latin typeface="Arial" charset="0"/>
              </a:rPr>
              <a:t>Baptism of the Lord Sunday  </a:t>
            </a:r>
            <a:br>
              <a:rPr lang="en-US" altLang="en-US" sz="3200" i="1" dirty="0">
                <a:solidFill>
                  <a:srgbClr val="000000"/>
                </a:solidFill>
                <a:effectLst/>
                <a:latin typeface="Arial" charset="0"/>
              </a:rPr>
            </a:br>
            <a:endParaRPr lang="en-US" altLang="en-US" sz="3200" i="1" dirty="0">
              <a:solidFill>
                <a:srgbClr val="000000"/>
              </a:solidFill>
              <a:effectLst/>
              <a:latin typeface="Arial" charset="0"/>
            </a:endParaRPr>
          </a:p>
        </p:txBody>
      </p:sp>
      <p:pic>
        <p:nvPicPr>
          <p:cNvPr id="4" name="Picture 3">
            <a:extLst>
              <a:ext uri="{FF2B5EF4-FFF2-40B4-BE49-F238E27FC236}">
                <a16:creationId xmlns:a16="http://schemas.microsoft.com/office/drawing/2014/main" id="{0BD5167A-BC67-4DBB-913B-52EC4AAD67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4343400"/>
            <a:ext cx="2229633" cy="2233782"/>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1D0CC-DB13-4061-98A5-CDA79B90C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536853" cy="5029200"/>
          </a:xfrm>
          <a:prstGeom prst="rect">
            <a:avLst/>
          </a:prstGeom>
        </p:spPr>
      </p:pic>
      <p:sp>
        <p:nvSpPr>
          <p:cNvPr id="755714" name="Rectangle 2"/>
          <p:cNvSpPr>
            <a:spLocks noGrp="1" noChangeArrowheads="1"/>
          </p:cNvSpPr>
          <p:nvPr>
            <p:ph type="ctrTitle"/>
          </p:nvPr>
        </p:nvSpPr>
        <p:spPr>
          <a:xfrm>
            <a:off x="381000" y="900113"/>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450BA5-9B6F-4FDE-BD8E-716B4333E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4" name="Rectangle 2"/>
          <p:cNvSpPr>
            <a:spLocks noGrp="1" noChangeArrowheads="1"/>
          </p:cNvSpPr>
          <p:nvPr>
            <p:ph type="ctrTitle"/>
          </p:nvPr>
        </p:nvSpPr>
        <p:spPr>
          <a:xfrm>
            <a:off x="2209800" y="12954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58C623-0DC4-4A99-AE4E-0175A3BED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178" y="-1447800"/>
            <a:ext cx="7087644" cy="9450192"/>
          </a:xfrm>
          <a:prstGeom prst="rect">
            <a:avLst/>
          </a:prstGeom>
        </p:spPr>
      </p:pic>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137045233"/>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3810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r>
              <a:rPr lang="en-US" altLang="en-US" sz="2400" b="0" i="1" dirty="0">
                <a:solidFill>
                  <a:srgbClr val="00FFFF"/>
                </a:solidFill>
                <a:effectLst>
                  <a:outerShdw blurRad="38100" dist="38100" dir="2700000" algn="tl">
                    <a:srgbClr val="000000">
                      <a:alpha val="43137"/>
                    </a:srgbClr>
                  </a:outerShdw>
                </a:effectLst>
              </a:rPr>
              <a:t>(Psalm 29:1-11)</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27973" y="1591401"/>
            <a:ext cx="8509348" cy="4708981"/>
          </a:xfrm>
          <a:prstGeom prst="rect">
            <a:avLst/>
          </a:prstGeom>
        </p:spPr>
        <p:txBody>
          <a:bodyPr wrap="square">
            <a:spAutoFit/>
          </a:bodyPr>
          <a:lstStyle/>
          <a:p>
            <a:r>
              <a:rPr lang="en-US" sz="3000" i="1" baseline="30000" dirty="0">
                <a:effectLst>
                  <a:outerShdw blurRad="38100" dist="38100" dir="2700000" algn="tl">
                    <a:srgbClr val="000000">
                      <a:alpha val="43137"/>
                    </a:srgbClr>
                  </a:outerShdw>
                </a:effectLst>
              </a:rPr>
              <a:t>1</a:t>
            </a:r>
            <a:r>
              <a:rPr lang="en-US" sz="3000" i="1" dirty="0">
                <a:effectLst>
                  <a:outerShdw blurRad="38100" dist="38100" dir="2700000" algn="tl">
                    <a:srgbClr val="000000">
                      <a:alpha val="43137"/>
                    </a:srgbClr>
                  </a:outerShdw>
                </a:effectLst>
              </a:rPr>
              <a:t>   Ascribe to the LORD, O heavenly beings, </a:t>
            </a:r>
            <a:br>
              <a:rPr lang="en-US" sz="3000" i="1" dirty="0">
                <a:effectLst>
                  <a:outerShdw blurRad="38100" dist="38100" dir="2700000" algn="tl">
                    <a:srgbClr val="000000">
                      <a:alpha val="43137"/>
                    </a:srgbClr>
                  </a:outerShdw>
                </a:effectLst>
              </a:rPr>
            </a:br>
            <a:r>
              <a:rPr lang="en-US" sz="3000" i="1" dirty="0">
                <a:effectLst>
                  <a:outerShdw blurRad="38100" dist="38100" dir="2700000" algn="tl">
                    <a:srgbClr val="000000">
                      <a:alpha val="43137"/>
                    </a:srgbClr>
                  </a:outerShdw>
                </a:effectLst>
              </a:rPr>
              <a:t>          ascribe to the LORD glory and strength. </a:t>
            </a:r>
            <a:br>
              <a:rPr lang="en-US" sz="3000" i="1" dirty="0">
                <a:effectLst>
                  <a:outerShdw blurRad="38100" dist="38100" dir="2700000" algn="tl">
                    <a:srgbClr val="000000">
                      <a:alpha val="43137"/>
                    </a:srgbClr>
                  </a:outerShdw>
                </a:effectLst>
              </a:rPr>
            </a:br>
            <a:r>
              <a:rPr lang="en-US" sz="3000" b="1" i="1" baseline="30000" dirty="0">
                <a:solidFill>
                  <a:srgbClr val="FFFF00"/>
                </a:solidFill>
                <a:effectLst>
                  <a:outerShdw blurRad="38100" dist="38100" dir="2700000" algn="tl">
                    <a:srgbClr val="000000">
                      <a:alpha val="43137"/>
                    </a:srgbClr>
                  </a:outerShdw>
                </a:effectLst>
              </a:rPr>
              <a:t>2</a:t>
            </a:r>
            <a:r>
              <a:rPr lang="en-US" sz="3000" b="1" i="1" dirty="0">
                <a:solidFill>
                  <a:srgbClr val="FFFF00"/>
                </a:solidFill>
                <a:effectLst>
                  <a:outerShdw blurRad="38100" dist="38100" dir="2700000" algn="tl">
                    <a:srgbClr val="000000">
                      <a:alpha val="43137"/>
                    </a:srgbClr>
                  </a:outerShdw>
                </a:effectLst>
              </a:rPr>
              <a:t>   Ascribe to the LORD the glory of his name; </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          worship the LORD in holy splendor.</a:t>
            </a:r>
          </a:p>
          <a:p>
            <a:endParaRPr lang="en-US" sz="3000" dirty="0">
              <a:solidFill>
                <a:srgbClr val="FFFF00"/>
              </a:solidFill>
              <a:effectLst>
                <a:outerShdw blurRad="38100" dist="38100" dir="2700000" algn="tl">
                  <a:srgbClr val="000000">
                    <a:alpha val="43137"/>
                  </a:srgbClr>
                </a:outerShdw>
              </a:effectLst>
            </a:endParaRPr>
          </a:p>
          <a:p>
            <a:r>
              <a:rPr lang="en-US" sz="3000" i="1" baseline="30000" dirty="0">
                <a:effectLst>
                  <a:outerShdw blurRad="38100" dist="38100" dir="2700000" algn="tl">
                    <a:srgbClr val="000000">
                      <a:alpha val="43137"/>
                    </a:srgbClr>
                  </a:outerShdw>
                </a:effectLst>
              </a:rPr>
              <a:t>3</a:t>
            </a:r>
            <a:r>
              <a:rPr lang="en-US" sz="3000" i="1" dirty="0">
                <a:effectLst>
                  <a:outerShdw blurRad="38100" dist="38100" dir="2700000" algn="tl">
                    <a:srgbClr val="000000">
                      <a:alpha val="43137"/>
                    </a:srgbClr>
                  </a:outerShdw>
                </a:effectLst>
              </a:rPr>
              <a:t>   The voice of the LORD is over the waters; </a:t>
            </a:r>
            <a:br>
              <a:rPr lang="en-US" sz="3000" i="1" dirty="0">
                <a:effectLst>
                  <a:outerShdw blurRad="38100" dist="38100" dir="2700000" algn="tl">
                    <a:srgbClr val="000000">
                      <a:alpha val="43137"/>
                    </a:srgbClr>
                  </a:outerShdw>
                </a:effectLst>
              </a:rPr>
            </a:br>
            <a:r>
              <a:rPr lang="en-US" sz="3000" i="1" dirty="0">
                <a:effectLst>
                  <a:outerShdw blurRad="38100" dist="38100" dir="2700000" algn="tl">
                    <a:srgbClr val="000000">
                      <a:alpha val="43137"/>
                    </a:srgbClr>
                  </a:outerShdw>
                </a:effectLst>
              </a:rPr>
              <a:t>          the God of glory thunders, </a:t>
            </a:r>
            <a:br>
              <a:rPr lang="en-US" sz="3000" i="1" dirty="0">
                <a:effectLst>
                  <a:outerShdw blurRad="38100" dist="38100" dir="2700000" algn="tl">
                    <a:srgbClr val="000000">
                      <a:alpha val="43137"/>
                    </a:srgbClr>
                  </a:outerShdw>
                </a:effectLst>
              </a:rPr>
            </a:br>
            <a:r>
              <a:rPr lang="en-US" sz="3000" i="1" dirty="0">
                <a:effectLst>
                  <a:outerShdw blurRad="38100" dist="38100" dir="2700000" algn="tl">
                    <a:srgbClr val="000000">
                      <a:alpha val="43137"/>
                    </a:srgbClr>
                  </a:outerShdw>
                </a:effectLst>
              </a:rPr>
              <a:t>          the LORD, over mighty waters. </a:t>
            </a:r>
            <a:br>
              <a:rPr lang="en-US" sz="3000" i="1" dirty="0">
                <a:effectLst>
                  <a:outerShdw blurRad="38100" dist="38100" dir="2700000" algn="tl">
                    <a:srgbClr val="000000">
                      <a:alpha val="43137"/>
                    </a:srgbClr>
                  </a:outerShdw>
                </a:effectLst>
              </a:rPr>
            </a:br>
            <a:r>
              <a:rPr lang="en-US" sz="3000" b="1" i="1" baseline="30000" dirty="0">
                <a:solidFill>
                  <a:srgbClr val="FFFF00"/>
                </a:solidFill>
                <a:effectLst>
                  <a:outerShdw blurRad="38100" dist="38100" dir="2700000" algn="tl">
                    <a:srgbClr val="000000">
                      <a:alpha val="43137"/>
                    </a:srgbClr>
                  </a:outerShdw>
                </a:effectLst>
              </a:rPr>
              <a:t>4</a:t>
            </a:r>
            <a:r>
              <a:rPr lang="en-US" sz="3000" b="1" i="1" dirty="0">
                <a:solidFill>
                  <a:srgbClr val="FFFF00"/>
                </a:solidFill>
                <a:effectLst>
                  <a:outerShdw blurRad="38100" dist="38100" dir="2700000" algn="tl">
                    <a:srgbClr val="000000">
                      <a:alpha val="43137"/>
                    </a:srgbClr>
                  </a:outerShdw>
                </a:effectLst>
              </a:rPr>
              <a:t>   The voice of the LORD is powerful; </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          the voice of the LORD is full of majesty.</a:t>
            </a:r>
            <a:endParaRPr lang="en-US" sz="3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3648399"/>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3810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r>
              <a:rPr lang="en-US" altLang="en-US" sz="2400" b="0" i="1" dirty="0">
                <a:solidFill>
                  <a:srgbClr val="00FFFF"/>
                </a:solidFill>
                <a:effectLst>
                  <a:outerShdw blurRad="38100" dist="38100" dir="2700000" algn="tl">
                    <a:srgbClr val="000000">
                      <a:alpha val="43137"/>
                    </a:srgbClr>
                  </a:outerShdw>
                </a:effectLst>
              </a:rPr>
              <a:t>(Psalm 29:1-11)</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8455" y="1719965"/>
            <a:ext cx="9118948" cy="3785652"/>
          </a:xfrm>
          <a:prstGeom prst="rect">
            <a:avLst/>
          </a:prstGeom>
        </p:spPr>
        <p:txBody>
          <a:bodyPr wrap="square">
            <a:spAutoFit/>
          </a:bodyPr>
          <a:lstStyle/>
          <a:p>
            <a:r>
              <a:rPr lang="en-US" sz="3000" i="1" baseline="30000" dirty="0">
                <a:effectLst>
                  <a:outerShdw blurRad="38100" dist="38100" dir="2700000" algn="tl">
                    <a:srgbClr val="000000">
                      <a:alpha val="43137"/>
                    </a:srgbClr>
                  </a:outerShdw>
                </a:effectLst>
              </a:rPr>
              <a:t>5</a:t>
            </a:r>
            <a:r>
              <a:rPr lang="en-US" sz="3000" i="1" dirty="0">
                <a:effectLst>
                  <a:outerShdw blurRad="38100" dist="38100" dir="2700000" algn="tl">
                    <a:srgbClr val="000000">
                      <a:alpha val="43137"/>
                    </a:srgbClr>
                  </a:outerShdw>
                </a:effectLst>
              </a:rPr>
              <a:t>   The voice of the LORD breaks the cedars; </a:t>
            </a:r>
            <a:br>
              <a:rPr lang="en-US" sz="3000" i="1" dirty="0">
                <a:effectLst>
                  <a:outerShdw blurRad="38100" dist="38100" dir="2700000" algn="tl">
                    <a:srgbClr val="000000">
                      <a:alpha val="43137"/>
                    </a:srgbClr>
                  </a:outerShdw>
                </a:effectLst>
              </a:rPr>
            </a:br>
            <a:r>
              <a:rPr lang="en-US" sz="3000" i="1" dirty="0">
                <a:effectLst>
                  <a:outerShdw blurRad="38100" dist="38100" dir="2700000" algn="tl">
                    <a:srgbClr val="000000">
                      <a:alpha val="43137"/>
                    </a:srgbClr>
                  </a:outerShdw>
                </a:effectLst>
              </a:rPr>
              <a:t>          the LORD breaks the cedars of Lebanon. </a:t>
            </a:r>
            <a:br>
              <a:rPr lang="en-US" sz="3000" i="1" dirty="0">
                <a:effectLst>
                  <a:outerShdw blurRad="38100" dist="38100" dir="2700000" algn="tl">
                    <a:srgbClr val="000000">
                      <a:alpha val="43137"/>
                    </a:srgbClr>
                  </a:outerShdw>
                </a:effectLst>
              </a:rPr>
            </a:br>
            <a:r>
              <a:rPr lang="en-US" sz="3000" b="1" i="1" baseline="30000" dirty="0">
                <a:solidFill>
                  <a:srgbClr val="FFFF00"/>
                </a:solidFill>
                <a:effectLst>
                  <a:outerShdw blurRad="38100" dist="38100" dir="2700000" algn="tl">
                    <a:srgbClr val="000000">
                      <a:alpha val="43137"/>
                    </a:srgbClr>
                  </a:outerShdw>
                </a:effectLst>
              </a:rPr>
              <a:t>6</a:t>
            </a:r>
            <a:r>
              <a:rPr lang="en-US" sz="3000" b="1" i="1" dirty="0">
                <a:solidFill>
                  <a:srgbClr val="FFFF00"/>
                </a:solidFill>
                <a:effectLst>
                  <a:outerShdw blurRad="38100" dist="38100" dir="2700000" algn="tl">
                    <a:srgbClr val="000000">
                      <a:alpha val="43137"/>
                    </a:srgbClr>
                  </a:outerShdw>
                </a:effectLst>
              </a:rPr>
              <a:t>   He makes Lebanon skip like a calf, </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          and </a:t>
            </a:r>
            <a:r>
              <a:rPr lang="en-US" sz="3000" b="1" i="1" dirty="0" err="1">
                <a:solidFill>
                  <a:srgbClr val="FFFF00"/>
                </a:solidFill>
                <a:effectLst>
                  <a:outerShdw blurRad="38100" dist="38100" dir="2700000" algn="tl">
                    <a:srgbClr val="000000">
                      <a:alpha val="43137"/>
                    </a:srgbClr>
                  </a:outerShdw>
                </a:effectLst>
              </a:rPr>
              <a:t>Sirion</a:t>
            </a:r>
            <a:r>
              <a:rPr lang="en-US" sz="3000" b="1" i="1" dirty="0">
                <a:solidFill>
                  <a:srgbClr val="FFFF00"/>
                </a:solidFill>
                <a:effectLst>
                  <a:outerShdw blurRad="38100" dist="38100" dir="2700000" algn="tl">
                    <a:srgbClr val="000000">
                      <a:alpha val="43137"/>
                    </a:srgbClr>
                  </a:outerShdw>
                </a:effectLst>
              </a:rPr>
              <a:t> like a young wild ox.</a:t>
            </a:r>
          </a:p>
          <a:p>
            <a:endParaRPr lang="en-US" sz="3000" dirty="0">
              <a:solidFill>
                <a:srgbClr val="FFFF00"/>
              </a:solidFill>
              <a:effectLst>
                <a:outerShdw blurRad="38100" dist="38100" dir="2700000" algn="tl">
                  <a:srgbClr val="000000">
                    <a:alpha val="43137"/>
                  </a:srgbClr>
                </a:outerShdw>
              </a:effectLst>
            </a:endParaRPr>
          </a:p>
          <a:p>
            <a:r>
              <a:rPr lang="en-US" sz="3000" i="1" baseline="30000" dirty="0">
                <a:effectLst>
                  <a:outerShdw blurRad="38100" dist="38100" dir="2700000" algn="tl">
                    <a:srgbClr val="000000">
                      <a:alpha val="43137"/>
                    </a:srgbClr>
                  </a:outerShdw>
                </a:effectLst>
              </a:rPr>
              <a:t>7</a:t>
            </a:r>
            <a:r>
              <a:rPr lang="en-US" sz="3000" i="1" dirty="0">
                <a:effectLst>
                  <a:outerShdw blurRad="38100" dist="38100" dir="2700000" algn="tl">
                    <a:srgbClr val="000000">
                      <a:alpha val="43137"/>
                    </a:srgbClr>
                  </a:outerShdw>
                </a:effectLst>
              </a:rPr>
              <a:t>   The voice of the LORD flashes forth flames of fire. </a:t>
            </a:r>
            <a:br>
              <a:rPr lang="en-US" sz="3000" i="1" dirty="0">
                <a:effectLst>
                  <a:outerShdw blurRad="38100" dist="38100" dir="2700000" algn="tl">
                    <a:srgbClr val="000000">
                      <a:alpha val="43137"/>
                    </a:srgbClr>
                  </a:outerShdw>
                </a:effectLst>
              </a:rPr>
            </a:br>
            <a:r>
              <a:rPr lang="en-US" sz="3000" b="1" i="1" baseline="30000" dirty="0">
                <a:solidFill>
                  <a:srgbClr val="FFFF00"/>
                </a:solidFill>
                <a:effectLst>
                  <a:outerShdw blurRad="38100" dist="38100" dir="2700000" algn="tl">
                    <a:srgbClr val="000000">
                      <a:alpha val="43137"/>
                    </a:srgbClr>
                  </a:outerShdw>
                </a:effectLst>
              </a:rPr>
              <a:t>8</a:t>
            </a:r>
            <a:r>
              <a:rPr lang="en-US" sz="3000" b="1" i="1" dirty="0">
                <a:solidFill>
                  <a:srgbClr val="FFFF00"/>
                </a:solidFill>
                <a:effectLst>
                  <a:outerShdw blurRad="38100" dist="38100" dir="2700000" algn="tl">
                    <a:srgbClr val="000000">
                      <a:alpha val="43137"/>
                    </a:srgbClr>
                  </a:outerShdw>
                </a:effectLst>
              </a:rPr>
              <a:t>   The voice of the LORD shakes the wilderness; </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         the LORD shakes the wilderness of Kadesh.</a:t>
            </a:r>
            <a:endParaRPr lang="en-US" sz="3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5183654"/>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3810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r>
              <a:rPr lang="en-US" altLang="en-US" sz="2400" b="0" i="1" dirty="0">
                <a:solidFill>
                  <a:srgbClr val="00FFFF"/>
                </a:solidFill>
                <a:effectLst>
                  <a:outerShdw blurRad="38100" dist="38100" dir="2700000" algn="tl">
                    <a:srgbClr val="000000">
                      <a:alpha val="43137"/>
                    </a:srgbClr>
                  </a:outerShdw>
                </a:effectLst>
              </a:rPr>
              <a:t>(Psalm 29:1-11)</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0" y="1719965"/>
            <a:ext cx="9296400" cy="3785652"/>
          </a:xfrm>
          <a:prstGeom prst="rect">
            <a:avLst/>
          </a:prstGeom>
        </p:spPr>
        <p:txBody>
          <a:bodyPr wrap="square">
            <a:spAutoFit/>
          </a:bodyPr>
          <a:lstStyle/>
          <a:p>
            <a:r>
              <a:rPr lang="en-US" sz="3000" i="1" baseline="30000" dirty="0">
                <a:effectLst>
                  <a:outerShdw blurRad="38100" dist="38100" dir="2700000" algn="tl">
                    <a:srgbClr val="000000">
                      <a:alpha val="43137"/>
                    </a:srgbClr>
                  </a:outerShdw>
                </a:effectLst>
              </a:rPr>
              <a:t>9</a:t>
            </a:r>
            <a:r>
              <a:rPr lang="en-US" sz="3000" i="1" dirty="0">
                <a:effectLst>
                  <a:outerShdw blurRad="38100" dist="38100" dir="2700000" algn="tl">
                    <a:srgbClr val="000000">
                      <a:alpha val="43137"/>
                    </a:srgbClr>
                  </a:outerShdw>
                </a:effectLst>
              </a:rPr>
              <a:t>   The voice of the LORD causes the oaks to whirl, </a:t>
            </a:r>
            <a:br>
              <a:rPr lang="en-US" sz="3000" i="1" dirty="0">
                <a:effectLst>
                  <a:outerShdw blurRad="38100" dist="38100" dir="2700000" algn="tl">
                    <a:srgbClr val="000000">
                      <a:alpha val="43137"/>
                    </a:srgbClr>
                  </a:outerShdw>
                </a:effectLst>
              </a:rPr>
            </a:br>
            <a:r>
              <a:rPr lang="en-US" sz="3000" i="1" dirty="0">
                <a:effectLst>
                  <a:outerShdw blurRad="38100" dist="38100" dir="2700000" algn="tl">
                    <a:srgbClr val="000000">
                      <a:alpha val="43137"/>
                    </a:srgbClr>
                  </a:outerShdw>
                </a:effectLst>
              </a:rPr>
              <a:t>          and strips the forest bare; </a:t>
            </a:r>
            <a:br>
              <a:rPr lang="en-US" sz="3000" i="1" dirty="0">
                <a:effectLst>
                  <a:outerShdw blurRad="38100" dist="38100" dir="2700000" algn="tl">
                    <a:srgbClr val="000000">
                      <a:alpha val="43137"/>
                    </a:srgbClr>
                  </a:outerShdw>
                </a:effectLst>
              </a:rPr>
            </a:br>
            <a:r>
              <a:rPr lang="en-US" sz="3000" i="1" dirty="0">
                <a:effectLst>
                  <a:outerShdw blurRad="38100" dist="38100" dir="2700000" algn="tl">
                    <a:srgbClr val="000000">
                      <a:alpha val="43137"/>
                    </a:srgbClr>
                  </a:outerShdw>
                </a:effectLst>
              </a:rPr>
              <a:t>          and in his temple all say, “Glory!”</a:t>
            </a:r>
          </a:p>
          <a:p>
            <a:endParaRPr lang="en-US" sz="3000" dirty="0">
              <a:effectLst>
                <a:outerShdw blurRad="38100" dist="38100" dir="2700000" algn="tl">
                  <a:srgbClr val="000000">
                    <a:alpha val="43137"/>
                  </a:srgbClr>
                </a:outerShdw>
              </a:effectLst>
            </a:endParaRPr>
          </a:p>
          <a:p>
            <a:r>
              <a:rPr lang="en-US" sz="3000" b="1" i="1" baseline="30000" dirty="0">
                <a:solidFill>
                  <a:srgbClr val="FFFF00"/>
                </a:solidFill>
                <a:effectLst>
                  <a:outerShdw blurRad="38100" dist="38100" dir="2700000" algn="tl">
                    <a:srgbClr val="000000">
                      <a:alpha val="43137"/>
                    </a:srgbClr>
                  </a:outerShdw>
                </a:effectLst>
              </a:rPr>
              <a:t>10</a:t>
            </a:r>
            <a:r>
              <a:rPr lang="en-US" sz="3000" b="1" i="1" dirty="0">
                <a:solidFill>
                  <a:srgbClr val="FFFF00"/>
                </a:solidFill>
                <a:effectLst>
                  <a:outerShdw blurRad="38100" dist="38100" dir="2700000" algn="tl">
                    <a:srgbClr val="000000">
                      <a:alpha val="43137"/>
                    </a:srgbClr>
                  </a:outerShdw>
                </a:effectLst>
              </a:rPr>
              <a:t>  The LORD sits enthroned over the flood; </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          the LORD sits enthroned as king for ever. </a:t>
            </a:r>
            <a:br>
              <a:rPr lang="en-US" sz="3000" b="1" i="1" dirty="0">
                <a:solidFill>
                  <a:srgbClr val="FFFF00"/>
                </a:solidFill>
                <a:effectLst>
                  <a:outerShdw blurRad="38100" dist="38100" dir="2700000" algn="tl">
                    <a:srgbClr val="000000">
                      <a:alpha val="43137"/>
                    </a:srgbClr>
                  </a:outerShdw>
                </a:effectLst>
              </a:rPr>
            </a:br>
            <a:r>
              <a:rPr lang="en-US" sz="3000" b="1" i="1" baseline="30000" dirty="0">
                <a:solidFill>
                  <a:srgbClr val="FFFF00"/>
                </a:solidFill>
                <a:effectLst>
                  <a:outerShdw blurRad="38100" dist="38100" dir="2700000" algn="tl">
                    <a:srgbClr val="000000">
                      <a:alpha val="43137"/>
                    </a:srgbClr>
                  </a:outerShdw>
                </a:effectLst>
              </a:rPr>
              <a:t>11</a:t>
            </a:r>
            <a:r>
              <a:rPr lang="en-US" sz="3000" b="1" i="1" dirty="0">
                <a:solidFill>
                  <a:srgbClr val="FFFF00"/>
                </a:solidFill>
                <a:effectLst>
                  <a:outerShdw blurRad="38100" dist="38100" dir="2700000" algn="tl">
                    <a:srgbClr val="000000">
                      <a:alpha val="43137"/>
                    </a:srgbClr>
                  </a:outerShdw>
                </a:effectLst>
              </a:rPr>
              <a:t>  May the LORD give strength to his people! </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          May the LORD bless his people with peace!</a:t>
            </a:r>
            <a:endParaRPr lang="en-US" sz="3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1893974"/>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3810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(Genesis 1:1-5)</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55310" y="1348800"/>
            <a:ext cx="8233380" cy="5509200"/>
          </a:xfrm>
          <a:prstGeom prst="rect">
            <a:avLst/>
          </a:prstGeom>
        </p:spPr>
        <p:txBody>
          <a:bodyPr wrap="square">
            <a:spAutoFit/>
          </a:bodyPr>
          <a:lstStyle/>
          <a:p>
            <a:r>
              <a:rPr lang="en-US" sz="3200" i="1" baseline="30000" dirty="0"/>
              <a:t>	1</a:t>
            </a:r>
            <a:r>
              <a:rPr lang="en-US" sz="3200" i="1" dirty="0"/>
              <a:t>In the beginning when God created the heavens and the earth, </a:t>
            </a:r>
            <a:r>
              <a:rPr lang="en-US" sz="3200" i="1" baseline="30000" dirty="0"/>
              <a:t>2</a:t>
            </a:r>
            <a:r>
              <a:rPr lang="en-US" sz="3200" i="1" dirty="0"/>
              <a:t>the earth was a formless void and darkness covered the face of the deep, while a wind from God swept over the face of the waters. </a:t>
            </a:r>
            <a:r>
              <a:rPr lang="en-US" sz="3200" i="1" baseline="30000" dirty="0"/>
              <a:t>3</a:t>
            </a:r>
            <a:r>
              <a:rPr lang="en-US" sz="3200" i="1" dirty="0"/>
              <a:t>Then God said, “</a:t>
            </a:r>
            <a:r>
              <a:rPr lang="en-US" sz="3200" b="1" i="1" dirty="0">
                <a:solidFill>
                  <a:srgbClr val="FFFF00"/>
                </a:solidFill>
              </a:rPr>
              <a:t>Let there be light</a:t>
            </a:r>
            <a:r>
              <a:rPr lang="en-US" sz="3200" i="1" dirty="0"/>
              <a:t>”; and there was light. </a:t>
            </a:r>
            <a:r>
              <a:rPr lang="en-US" sz="3200" i="1" baseline="30000" dirty="0"/>
              <a:t>4</a:t>
            </a:r>
            <a:r>
              <a:rPr lang="en-US" sz="3200" i="1" dirty="0"/>
              <a:t>And God saw that the light was good; and God separated the light from the darkness. </a:t>
            </a:r>
            <a:r>
              <a:rPr lang="en-US" sz="3200" i="1" baseline="30000" dirty="0"/>
              <a:t>5</a:t>
            </a:r>
            <a:r>
              <a:rPr lang="en-US" sz="3200" i="1" dirty="0"/>
              <a:t>God called the light Day, and the darkness he called Night. And there was evening and there was morning, the first day.</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7128538"/>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06985" y="358420"/>
            <a:ext cx="593003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(Acts 19:1-7)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95300" y="1234040"/>
            <a:ext cx="8191500" cy="5632311"/>
          </a:xfrm>
          <a:prstGeom prst="rect">
            <a:avLst/>
          </a:prstGeom>
        </p:spPr>
        <p:txBody>
          <a:bodyPr wrap="square">
            <a:spAutoFit/>
          </a:bodyPr>
          <a:lstStyle/>
          <a:p>
            <a:r>
              <a:rPr lang="en-US" sz="3000" i="1" baseline="30000" dirty="0">
                <a:effectLst>
                  <a:outerShdw blurRad="38100" dist="38100" dir="2700000" algn="tl">
                    <a:srgbClr val="000000">
                      <a:alpha val="43137"/>
                    </a:srgbClr>
                  </a:outerShdw>
                </a:effectLst>
              </a:rPr>
              <a:t>	1</a:t>
            </a:r>
            <a:r>
              <a:rPr lang="en-US" sz="3000" i="1" dirty="0">
                <a:effectLst>
                  <a:outerShdw blurRad="38100" dist="38100" dir="2700000" algn="tl">
                    <a:srgbClr val="000000">
                      <a:alpha val="43137"/>
                    </a:srgbClr>
                  </a:outerShdw>
                </a:effectLst>
              </a:rPr>
              <a:t>While Apollos was in Corinth, Paul passed through the interior regions and came to Ephesus, where he found some disciples. </a:t>
            </a:r>
            <a:r>
              <a:rPr lang="en-US" sz="3000" i="1" baseline="30000" dirty="0">
                <a:effectLst>
                  <a:outerShdw blurRad="38100" dist="38100" dir="2700000" algn="tl">
                    <a:srgbClr val="000000">
                      <a:alpha val="43137"/>
                    </a:srgbClr>
                  </a:outerShdw>
                </a:effectLst>
              </a:rPr>
              <a:t>2</a:t>
            </a:r>
            <a:r>
              <a:rPr lang="en-US" sz="3000" i="1" dirty="0">
                <a:effectLst>
                  <a:outerShdw blurRad="38100" dist="38100" dir="2700000" algn="tl">
                    <a:srgbClr val="000000">
                      <a:alpha val="43137"/>
                    </a:srgbClr>
                  </a:outerShdw>
                </a:effectLst>
              </a:rPr>
              <a:t>He said to them, “Did you receive the Holy Spirit when you became believers?” They replied, “No, we have not even heard that there is a Holy Spirit.” </a:t>
            </a:r>
            <a:r>
              <a:rPr lang="en-US" sz="3000" i="1" baseline="30000" dirty="0">
                <a:effectLst>
                  <a:outerShdw blurRad="38100" dist="38100" dir="2700000" algn="tl">
                    <a:srgbClr val="000000">
                      <a:alpha val="43137"/>
                    </a:srgbClr>
                  </a:outerShdw>
                </a:effectLst>
              </a:rPr>
              <a:t>3</a:t>
            </a:r>
            <a:r>
              <a:rPr lang="en-US" sz="3000" i="1" dirty="0">
                <a:effectLst>
                  <a:outerShdw blurRad="38100" dist="38100" dir="2700000" algn="tl">
                    <a:srgbClr val="000000">
                      <a:alpha val="43137"/>
                    </a:srgbClr>
                  </a:outerShdw>
                </a:effectLst>
              </a:rPr>
              <a:t>Then he said, “Into what then were you baptized?” They answered, “Into John’s baptism.” </a:t>
            </a:r>
            <a:r>
              <a:rPr lang="en-US" sz="3000" i="1" baseline="30000" dirty="0">
                <a:effectLst>
                  <a:outerShdw blurRad="38100" dist="38100" dir="2700000" algn="tl">
                    <a:srgbClr val="000000">
                      <a:alpha val="43137"/>
                    </a:srgbClr>
                  </a:outerShdw>
                </a:effectLst>
              </a:rPr>
              <a:t>4</a:t>
            </a:r>
            <a:r>
              <a:rPr lang="en-US" sz="3000" i="1" dirty="0">
                <a:effectLst>
                  <a:outerShdw blurRad="38100" dist="38100" dir="2700000" algn="tl">
                    <a:srgbClr val="000000">
                      <a:alpha val="43137"/>
                    </a:srgbClr>
                  </a:outerShdw>
                </a:effectLst>
              </a:rPr>
              <a:t>Paul said, “John baptized with the baptism of repentance, telling the people to believe in the one who was to come after him, that is, in Jesus.”</a:t>
            </a:r>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986172"/>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02499" y="838272"/>
            <a:ext cx="593003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(Acts 19:1-7)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1021914" y="1967621"/>
            <a:ext cx="7131485" cy="3354765"/>
          </a:xfrm>
          <a:prstGeom prst="rect">
            <a:avLst/>
          </a:prstGeom>
        </p:spPr>
        <p:txBody>
          <a:bodyPr wrap="square">
            <a:spAutoFit/>
          </a:bodyPr>
          <a:lstStyle/>
          <a:p>
            <a:r>
              <a:rPr lang="en-US" sz="3000" i="1" baseline="30000" dirty="0"/>
              <a:t>5</a:t>
            </a:r>
            <a:r>
              <a:rPr lang="en-US" sz="3000" i="1" dirty="0"/>
              <a:t>On hearing this, they were baptized in the name of the Lord Jesus. </a:t>
            </a:r>
            <a:r>
              <a:rPr lang="en-US" sz="3000" i="1" baseline="30000" dirty="0"/>
              <a:t>6</a:t>
            </a:r>
            <a:r>
              <a:rPr lang="en-US" sz="3000" i="1" dirty="0"/>
              <a:t>When Paul had laid his hands on them, the Holy Spirit came upon them, and they spoke in tongues and prophesied — </a:t>
            </a:r>
            <a:r>
              <a:rPr lang="en-US" sz="3000" i="1" baseline="30000" dirty="0"/>
              <a:t>7</a:t>
            </a:r>
            <a:r>
              <a:rPr lang="en-US" sz="3000" i="1" dirty="0"/>
              <a:t>altogether there were about twelve of them.</a:t>
            </a:r>
            <a:endParaRPr lang="en-US" sz="3000" dirty="0"/>
          </a:p>
          <a:p>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5225650"/>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DEC738-A5E7-4A9A-A3DA-0DCEF1FFF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3878"/>
            <a:ext cx="9677400" cy="6858000"/>
          </a:xfrm>
          <a:prstGeom prst="rect">
            <a:avLst/>
          </a:prstGeom>
        </p:spPr>
      </p:pic>
      <p:sp>
        <p:nvSpPr>
          <p:cNvPr id="801794" name="Rectangle 2"/>
          <p:cNvSpPr>
            <a:spLocks noChangeArrowheads="1"/>
          </p:cNvSpPr>
          <p:nvPr/>
        </p:nvSpPr>
        <p:spPr bwMode="auto">
          <a:xfrm>
            <a:off x="962024" y="1027558"/>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(Psalm 29:1-11, Genesis 1:1-5, Mark 1:4-11)</a:t>
            </a:r>
          </a:p>
          <a:p>
            <a:r>
              <a:rPr lang="en-US" sz="2800" i="1" dirty="0">
                <a:solidFill>
                  <a:schemeClr val="tx1"/>
                </a:solidFill>
                <a:effectLst>
                  <a:outerShdw blurRad="38100" dist="38100" dir="2700000" algn="tl">
                    <a:srgbClr val="000000">
                      <a:alpha val="43137"/>
                    </a:srgbClr>
                  </a:outerShdw>
                </a:effectLst>
              </a:rPr>
              <a:t>The Voice Cry Out</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09600" y="609600"/>
            <a:ext cx="8229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r>
              <a:rPr lang="en-US" altLang="en-US" sz="1600" b="0" i="1" dirty="0">
                <a:solidFill>
                  <a:schemeClr val="tx1"/>
                </a:solidFill>
                <a:effectLst>
                  <a:outerShdw blurRad="38100" dist="38100" dir="2700000" algn="tl">
                    <a:srgbClr val="000000">
                      <a:alpha val="43137"/>
                    </a:srgbClr>
                  </a:outerShdw>
                </a:effectLst>
                <a:cs typeface="Times New Roman" pitchFamily="18" charset="0"/>
              </a:rPr>
              <a:t>(Based on Genesis 1:1-2, Mark 1:1, 9-11)</a:t>
            </a:r>
            <a:endParaRPr lang="en-US" altLang="en-US" sz="1600" i="1" dirty="0">
              <a:solidFill>
                <a:schemeClr val="tx1"/>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571500" y="1914118"/>
            <a:ext cx="8077200" cy="4832092"/>
          </a:xfrm>
          <a:prstGeom prst="rect">
            <a:avLst/>
          </a:prstGeom>
        </p:spPr>
        <p:txBody>
          <a:bodyPr wrap="square">
            <a:spAutoFit/>
          </a:bodyPr>
          <a:lstStyle/>
          <a:p>
            <a:pPr marL="0" marR="0">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800" i="1" dirty="0">
                <a:latin typeface="Arial" panose="020B0604020202020204" pitchFamily="34" charset="0"/>
                <a:ea typeface="Times New Roman" panose="02020603050405020304" pitchFamily="18" charset="0"/>
              </a:rPr>
              <a:t>In the beginning, God created the heavens and the earth.  The Spirit of God swept over the face of the waters; then God said: </a:t>
            </a:r>
            <a:r>
              <a:rPr lang="en-US" sz="2800" b="1" i="1" dirty="0">
                <a:solidFill>
                  <a:srgbClr val="FFFF00"/>
                </a:solidFill>
                <a:latin typeface="Arial" panose="020B0604020202020204" pitchFamily="34" charset="0"/>
                <a:ea typeface="Times New Roman" panose="02020603050405020304" pitchFamily="18" charset="0"/>
              </a:rPr>
              <a:t>Let there be light, and God saw that it was good.</a:t>
            </a:r>
            <a:r>
              <a:rPr lang="en-US" sz="2800" i="1" dirty="0">
                <a:solidFill>
                  <a:srgbClr val="FFFF00"/>
                </a:solidFill>
                <a:latin typeface="Arial" panose="020B0604020202020204" pitchFamily="34" charset="0"/>
                <a:ea typeface="Times New Roman" panose="02020603050405020304" pitchFamily="18" charset="0"/>
              </a:rPr>
              <a:t>  </a:t>
            </a:r>
            <a:endParaRPr lang="en-US" sz="2800" dirty="0">
              <a:solidFill>
                <a:srgbClr val="FFFF00"/>
              </a:solidFill>
              <a:latin typeface="Helvetica" panose="020B0604020202020204" pitchFamily="34" charset="0"/>
              <a:ea typeface="Times New Roman" panose="02020603050405020304" pitchFamily="18" charset="0"/>
            </a:endParaRPr>
          </a:p>
          <a:p>
            <a:pPr marL="0" marR="0">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800" i="1" dirty="0">
                <a:solidFill>
                  <a:srgbClr val="FFFF00"/>
                </a:solidFill>
                <a:latin typeface="Arial" panose="020B0604020202020204" pitchFamily="34" charset="0"/>
                <a:ea typeface="Times New Roman" panose="02020603050405020304" pitchFamily="18" charset="0"/>
              </a:rPr>
              <a:t> </a:t>
            </a:r>
            <a:endParaRPr lang="en-US" sz="2800" dirty="0">
              <a:solidFill>
                <a:srgbClr val="FFFF00"/>
              </a:solidFill>
              <a:latin typeface="Helvetica" panose="020B0604020202020204" pitchFamily="34" charset="0"/>
              <a:ea typeface="Times New Roman" panose="02020603050405020304" pitchFamily="18" charset="0"/>
            </a:endParaRPr>
          </a:p>
          <a:p>
            <a:pPr marL="0" marR="0">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800" i="1" dirty="0">
                <a:latin typeface="Arial" panose="020B0604020202020204" pitchFamily="34" charset="0"/>
                <a:ea typeface="Times New Roman" panose="02020603050405020304" pitchFamily="18" charset="0"/>
              </a:rPr>
              <a:t>At the beginning of his ministry, Jesus was baptized by John.  The heavens opened, and the Spirit descended like a dove; then God said: </a:t>
            </a:r>
          </a:p>
          <a:p>
            <a:pPr marL="0" marR="0">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800" b="1" i="1" dirty="0">
                <a:solidFill>
                  <a:srgbClr val="FFFF00"/>
                </a:solidFill>
                <a:latin typeface="Arial" panose="020B0604020202020204" pitchFamily="34" charset="0"/>
                <a:ea typeface="Times New Roman" panose="02020603050405020304" pitchFamily="18" charset="0"/>
              </a:rPr>
              <a:t>This is my beloved Son, in whom I am well pleased.  We have gathered to bear witness to these happenings.</a:t>
            </a:r>
            <a:r>
              <a:rPr lang="en-US" sz="2800" i="1" dirty="0">
                <a:solidFill>
                  <a:srgbClr val="FFFF00"/>
                </a:solidFill>
                <a:latin typeface="Arial" panose="020B0604020202020204" pitchFamily="34" charset="0"/>
                <a:ea typeface="Times New Roman" panose="02020603050405020304" pitchFamily="18" charset="0"/>
              </a:rPr>
              <a:t> </a:t>
            </a:r>
            <a:r>
              <a:rPr lang="en-US" sz="2800" b="1" i="1" dirty="0">
                <a:solidFill>
                  <a:srgbClr val="FFFF00"/>
                </a:solidFill>
                <a:latin typeface="Arial" panose="020B0604020202020204" pitchFamily="34" charset="0"/>
                <a:ea typeface="Times New Roman" panose="02020603050405020304" pitchFamily="18" charset="0"/>
              </a:rPr>
              <a:t>Let us worship God.</a:t>
            </a:r>
            <a:endParaRPr lang="en-US" sz="2800" dirty="0">
              <a:solidFill>
                <a:srgbClr val="FFFF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2F9C6B-4DF6-4E51-AC3C-EFDDB4011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0"/>
            <a:ext cx="6324600" cy="8382000"/>
          </a:xfrm>
          <a:prstGeom prst="rect">
            <a:avLst/>
          </a:prstGeom>
        </p:spPr>
      </p:pic>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4095013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DCCC07-76D7-4605-A6F4-354B6BC84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59" y="-76200"/>
            <a:ext cx="9789459" cy="6934200"/>
          </a:xfrm>
          <a:prstGeom prst="rect">
            <a:avLst/>
          </a:prstGeom>
        </p:spPr>
      </p:pic>
      <p:sp>
        <p:nvSpPr>
          <p:cNvPr id="801794" name="Rectangle 2"/>
          <p:cNvSpPr>
            <a:spLocks noChangeArrowheads="1"/>
          </p:cNvSpPr>
          <p:nvPr/>
        </p:nvSpPr>
        <p:spPr bwMode="auto">
          <a:xfrm>
            <a:off x="448794" y="19431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(Psalm 29:1-11, Genesis 1:1-5, Mark 1:4-11)</a:t>
            </a:r>
          </a:p>
          <a:p>
            <a:r>
              <a:rPr lang="en-US" sz="2800" i="1" dirty="0">
                <a:solidFill>
                  <a:schemeClr val="tx1"/>
                </a:solidFill>
                <a:effectLst>
                  <a:outerShdw blurRad="38100" dist="38100" dir="2700000" algn="tl">
                    <a:srgbClr val="000000">
                      <a:alpha val="43137"/>
                    </a:srgbClr>
                  </a:outerShdw>
                </a:effectLst>
              </a:rPr>
              <a:t>The Voice Cry Out</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27326651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78884" y="762000"/>
            <a:ext cx="7786231"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475 “Come, Thou Fount of Every Blessing”</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43368" y="1905000"/>
            <a:ext cx="8257262"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Come, thou Fount of every blessing;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tune my heart to sing thy grace;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streams of mercy, never ceasing,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call for songs of loudest praise.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Teach me some melodious sonnet,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sung by flaming tongues above;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praise the mount! I’m fixed upon 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mount of God’s unchanging love!</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78884" y="762000"/>
            <a:ext cx="7786231"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475 “Come, Thou Fount of Every Blessing”</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43368" y="1905000"/>
            <a:ext cx="8257262"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Here I raise my Ebenezer;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hither by thy help I’m come;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I hope, by thy good pleasure,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safely to arrive at home.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Jesus sought me when a stranger,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wandering from the fold of God;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 to rescue me from danger,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interposed his precious blood.</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9051643"/>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78884" y="762000"/>
            <a:ext cx="7786231"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475 “Come, Thou Fount of Every Blessing”</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43368" y="1905000"/>
            <a:ext cx="8257262"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 to grace how great a debtor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daily I’m constrained to be!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that grace now, like a fetter,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bind my wandering heart to thee.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Prone to wander, Lord, I feel 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prone to leave the God I love;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here’s my heart; O take and seal 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seal it for thy courts above.</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2082426"/>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B3019C-EE02-4BE4-9D41-C57030927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00200"/>
            <a:ext cx="8001000" cy="1043489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Tree>
    <p:extLst>
      <p:ext uri="{BB962C8B-B14F-4D97-AF65-F5344CB8AC3E}">
        <p14:creationId xmlns:p14="http://schemas.microsoft.com/office/powerpoint/2010/main" val="1336832798"/>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457200" y="2499468"/>
            <a:ext cx="8915400" cy="4093428"/>
          </a:xfrm>
          <a:prstGeom prst="rect">
            <a:avLst/>
          </a:prstGeom>
        </p:spPr>
        <p:txBody>
          <a:bodyPr wrap="square">
            <a:spAutoFit/>
          </a:bodyPr>
          <a:lstStyle/>
          <a:p>
            <a:pPr marL="342900" lvl="0" indent="-342900">
              <a:buFont typeface="Arial" panose="020B0604020202020204" pitchFamily="34" charset="0"/>
              <a:buChar char="•"/>
            </a:pPr>
            <a:r>
              <a:rPr lang="en-US" sz="2600" i="1" dirty="0">
                <a:effectLst>
                  <a:outerShdw blurRad="38100" dist="38100" dir="2700000" algn="tl">
                    <a:srgbClr val="000000">
                      <a:alpha val="43137"/>
                    </a:srgbClr>
                  </a:outerShdw>
                </a:effectLst>
              </a:rPr>
              <a:t>The afternoon </a:t>
            </a:r>
            <a:r>
              <a:rPr lang="en-US" sz="2600" b="1" i="1" dirty="0">
                <a:solidFill>
                  <a:srgbClr val="FFFF00"/>
                </a:solidFill>
                <a:effectLst>
                  <a:outerShdw blurRad="38100" dist="38100" dir="2700000" algn="tl">
                    <a:srgbClr val="000000">
                      <a:alpha val="43137"/>
                    </a:srgbClr>
                  </a:outerShdw>
                </a:effectLst>
              </a:rPr>
              <a:t>Bible Study Group</a:t>
            </a:r>
            <a:r>
              <a:rPr lang="en-US" sz="2600" i="1" dirty="0">
                <a:effectLst>
                  <a:outerShdw blurRad="38100" dist="38100" dir="2700000" algn="tl">
                    <a:srgbClr val="000000">
                      <a:alpha val="43137"/>
                    </a:srgbClr>
                  </a:outerShdw>
                </a:effectLst>
              </a:rPr>
              <a:t> will NOT be meeting this afternoon.  It </a:t>
            </a:r>
            <a:r>
              <a:rPr lang="en-US" sz="2600" dirty="0"/>
              <a:t>will resume meeting next Sunday.</a:t>
            </a:r>
          </a:p>
          <a:p>
            <a:pPr marL="342900" lvl="0" indent="-342900">
              <a:buFont typeface="Arial" panose="020B0604020202020204" pitchFamily="34" charset="0"/>
              <a:buChar char="•"/>
            </a:pPr>
            <a:endParaRPr lang="en-US" sz="2600" dirty="0"/>
          </a:p>
          <a:p>
            <a:pPr marL="342900" lvl="0" indent="-342900">
              <a:buFont typeface="Arial" panose="020B0604020202020204" pitchFamily="34" charset="0"/>
              <a:buChar char="•"/>
            </a:pPr>
            <a:r>
              <a:rPr lang="en-US" sz="2600" dirty="0"/>
              <a:t>The </a:t>
            </a:r>
            <a:r>
              <a:rPr lang="en-US" sz="2600" b="1" i="1" dirty="0">
                <a:solidFill>
                  <a:srgbClr val="FFFF00"/>
                </a:solidFill>
              </a:rPr>
              <a:t>Women's Group</a:t>
            </a:r>
            <a:r>
              <a:rPr lang="en-US" sz="2600" i="1" dirty="0">
                <a:solidFill>
                  <a:srgbClr val="FFFF00"/>
                </a:solidFill>
              </a:rPr>
              <a:t> </a:t>
            </a:r>
            <a:r>
              <a:rPr lang="en-US" sz="2600" dirty="0"/>
              <a:t>will continue to meet on Wednesdays at 7:30pm over at the Manse (2048 E 14</a:t>
            </a:r>
            <a:r>
              <a:rPr lang="en-US" sz="2600" baseline="30000" dirty="0"/>
              <a:t>th</a:t>
            </a:r>
            <a:r>
              <a:rPr lang="en-US" sz="2600" dirty="0"/>
              <a:t> Street).  They are currently studying the Gospel of Luke.  For more information, please contact Margaret or Cara. </a:t>
            </a:r>
          </a:p>
          <a:p>
            <a:r>
              <a:rPr lang="en-US" sz="2600" dirty="0"/>
              <a:t> </a:t>
            </a:r>
          </a:p>
          <a:p>
            <a:pPr marL="457200" lvl="0" indent="-457200">
              <a:buFont typeface="Arial" panose="020B0604020202020204" pitchFamily="34" charset="0"/>
              <a:buChar char="•"/>
            </a:pPr>
            <a:r>
              <a:rPr lang="en-US" sz="2600" dirty="0"/>
              <a:t>The </a:t>
            </a:r>
            <a:r>
              <a:rPr lang="en-US" sz="2600" b="1" i="1" dirty="0">
                <a:solidFill>
                  <a:srgbClr val="FFFF00"/>
                </a:solidFill>
              </a:rPr>
              <a:t>Session</a:t>
            </a:r>
            <a:r>
              <a:rPr lang="en-US" sz="2600" dirty="0"/>
              <a:t> will be meeting </a:t>
            </a:r>
            <a:r>
              <a:rPr lang="en-US" sz="2600" b="1" i="1" dirty="0">
                <a:solidFill>
                  <a:srgbClr val="FFFF00"/>
                </a:solidFill>
              </a:rPr>
              <a:t>Tomorrow</a:t>
            </a:r>
            <a:r>
              <a:rPr lang="en-US" sz="2600" dirty="0"/>
              <a:t> at</a:t>
            </a:r>
            <a:r>
              <a:rPr lang="en-US" sz="2600" b="1" dirty="0"/>
              <a:t> </a:t>
            </a:r>
            <a:r>
              <a:rPr lang="en-US" sz="2600" b="1" dirty="0">
                <a:solidFill>
                  <a:srgbClr val="FFFF00"/>
                </a:solidFill>
              </a:rPr>
              <a:t>7pm</a:t>
            </a:r>
            <a:r>
              <a:rPr lang="en-US" sz="2600" b="1" dirty="0"/>
              <a:t>.  </a:t>
            </a:r>
          </a:p>
          <a:p>
            <a:pPr lvl="0"/>
            <a:r>
              <a:rPr lang="en-US" sz="2600" b="1" dirty="0"/>
              <a:t>     </a:t>
            </a:r>
            <a:r>
              <a:rPr lang="en-US" sz="2600" dirty="0"/>
              <a:t>All active elders please attend.</a:t>
            </a:r>
          </a:p>
        </p:txBody>
      </p:sp>
    </p:spTree>
    <p:extLst>
      <p:ext uri="{BB962C8B-B14F-4D97-AF65-F5344CB8AC3E}">
        <p14:creationId xmlns:p14="http://schemas.microsoft.com/office/powerpoint/2010/main" val="3454461101"/>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457200" y="2499468"/>
            <a:ext cx="8229600" cy="4401205"/>
          </a:xfrm>
          <a:prstGeom prst="rect">
            <a:avLst/>
          </a:prstGeom>
        </p:spPr>
        <p:txBody>
          <a:bodyPr wrap="square">
            <a:spAutoFit/>
          </a:bodyPr>
          <a:lstStyle/>
          <a:p>
            <a:pPr marL="285750" indent="-285750">
              <a:buFont typeface="Arial" panose="020B0604020202020204" pitchFamily="34" charset="0"/>
              <a:buChar char="•"/>
            </a:pPr>
            <a:r>
              <a:rPr lang="en-US" sz="3200" b="1"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Our </a:t>
            </a:r>
            <a:r>
              <a:rPr lang="en-US" sz="3200" b="1" i="1" dirty="0">
                <a:solidFill>
                  <a:srgbClr val="FFFF00"/>
                </a:solidFill>
                <a:effectLst>
                  <a:outerShdw blurRad="38100" dist="38100" dir="2700000" algn="tl">
                    <a:srgbClr val="000000">
                      <a:alpha val="43137"/>
                    </a:srgbClr>
                  </a:outerShdw>
                </a:effectLst>
              </a:rPr>
              <a:t>Annual Congregational Meeting</a:t>
            </a:r>
            <a:r>
              <a:rPr lang="en-US" sz="3200" dirty="0">
                <a:effectLst>
                  <a:outerShdw blurRad="38100" dist="38100" dir="2700000" algn="tl">
                    <a:srgbClr val="000000">
                      <a:alpha val="43137"/>
                    </a:srgbClr>
                  </a:outerShdw>
                </a:effectLst>
              </a:rPr>
              <a:t> will take place on </a:t>
            </a:r>
            <a:r>
              <a:rPr lang="en-US" sz="3200" b="1" dirty="0">
                <a:solidFill>
                  <a:srgbClr val="FFFF00"/>
                </a:solidFill>
                <a:effectLst>
                  <a:outerShdw blurRad="38100" dist="38100" dir="2700000" algn="tl">
                    <a:srgbClr val="000000">
                      <a:alpha val="43137"/>
                    </a:srgbClr>
                  </a:outerShdw>
                </a:effectLst>
              </a:rPr>
              <a:t>Sunday,</a:t>
            </a:r>
            <a:r>
              <a:rPr lang="en-US" sz="3200" dirty="0">
                <a:solidFill>
                  <a:srgbClr val="FFFF00"/>
                </a:solidFill>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1/21</a:t>
            </a:r>
            <a:r>
              <a:rPr lang="en-US" sz="3200"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immediately after worship service.  </a:t>
            </a:r>
          </a:p>
          <a:p>
            <a:r>
              <a:rPr lang="en-US" sz="3200" dirty="0">
                <a:effectLst>
                  <a:outerShdw blurRad="38100" dist="38100" dir="2700000" algn="tl">
                    <a:srgbClr val="000000">
                      <a:alpha val="43137"/>
                    </a:srgbClr>
                  </a:outerShdw>
                </a:effectLst>
              </a:rPr>
              <a:t> </a:t>
            </a:r>
          </a:p>
          <a:p>
            <a:pPr marL="285750" lvl="0" indent="-285750">
              <a:buFont typeface="Arial" panose="020B0604020202020204" pitchFamily="34" charset="0"/>
              <a:buChar char="•"/>
            </a:pPr>
            <a:r>
              <a:rPr lang="en-US" sz="3200" b="1" i="1" dirty="0">
                <a:solidFill>
                  <a:srgbClr val="FFFF00"/>
                </a:solidFill>
                <a:effectLst>
                  <a:outerShdw blurRad="38100" dist="38100" dir="2700000" algn="tl">
                    <a:srgbClr val="000000">
                      <a:alpha val="43137"/>
                    </a:srgbClr>
                  </a:outerShdw>
                </a:effectLst>
              </a:rPr>
              <a:t>Equipping the Saints</a:t>
            </a:r>
            <a:r>
              <a:rPr lang="en-US" sz="3200" i="1" dirty="0">
                <a:solidFill>
                  <a:srgbClr val="FFFF00"/>
                </a:solidFill>
                <a:effectLst>
                  <a:outerShdw blurRad="38100" dist="38100" dir="2700000" algn="tl">
                    <a:srgbClr val="000000">
                      <a:alpha val="43137"/>
                    </a:srgbClr>
                  </a:outerShdw>
                </a:effectLst>
              </a:rPr>
              <a:t> </a:t>
            </a:r>
            <a:r>
              <a:rPr lang="en-US" sz="3200" b="1" i="1" dirty="0">
                <a:solidFill>
                  <a:srgbClr val="FFFF00"/>
                </a:solidFill>
                <a:effectLst>
                  <a:outerShdw blurRad="38100" dist="38100" dir="2700000" algn="tl">
                    <a:srgbClr val="000000">
                      <a:alpha val="43137"/>
                    </a:srgbClr>
                  </a:outerShdw>
                </a:effectLst>
              </a:rPr>
              <a:t>Officers’ Training</a:t>
            </a:r>
            <a:r>
              <a:rPr lang="en-US" sz="3200" i="1"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at </a:t>
            </a:r>
            <a:r>
              <a:rPr lang="en-US" sz="3200" b="1" i="1" dirty="0">
                <a:solidFill>
                  <a:srgbClr val="FFFF00"/>
                </a:solidFill>
                <a:effectLst>
                  <a:outerShdw blurRad="38100" dist="38100" dir="2700000" algn="tl">
                    <a:srgbClr val="000000">
                      <a:alpha val="43137"/>
                    </a:srgbClr>
                  </a:outerShdw>
                </a:effectLst>
              </a:rPr>
              <a:t>Princeton Seminary</a:t>
            </a:r>
            <a:r>
              <a:rPr lang="en-US" sz="3200" i="1"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on </a:t>
            </a:r>
            <a:r>
              <a:rPr lang="en-US" sz="3200" b="1" dirty="0">
                <a:solidFill>
                  <a:srgbClr val="FFFF00"/>
                </a:solidFill>
                <a:effectLst>
                  <a:outerShdw blurRad="38100" dist="38100" dir="2700000" algn="tl">
                    <a:srgbClr val="000000">
                      <a:alpha val="43137"/>
                    </a:srgbClr>
                  </a:outerShdw>
                </a:effectLst>
              </a:rPr>
              <a:t>Saturday, 1/20 9am-3pm</a:t>
            </a:r>
            <a:r>
              <a:rPr lang="en-US" sz="3200" b="1"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For more information, please see the flyer or speak to Pastor Samson.</a:t>
            </a:r>
          </a:p>
          <a:p>
            <a:pPr marL="342900" lvl="0" indent="-342900">
              <a:buFont typeface="Arial" panose="020B0604020202020204" pitchFamily="34" charset="0"/>
              <a:buChar char="•"/>
            </a:pPr>
            <a:endParaRPr lang="en-US" sz="2400"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81697269"/>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67539" y="30480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39 “Great is Thy Faithfulness”</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2057400"/>
            <a:ext cx="9411008" cy="4708981"/>
          </a:xfrm>
          <a:prstGeom prst="rect">
            <a:avLst/>
          </a:prstGeom>
        </p:spPr>
        <p:txBody>
          <a:bodyPr wrap="square">
            <a:spAutoFit/>
          </a:bodyPr>
          <a:lstStyle/>
          <a:p>
            <a:pPr algn="ctr"/>
            <a:r>
              <a:rPr lang="en-US" sz="3000" b="1" i="1" dirty="0">
                <a:effectLst>
                  <a:outerShdw blurRad="38100" dist="38100" dir="2700000" algn="tl">
                    <a:srgbClr val="000000">
                      <a:alpha val="43137"/>
                    </a:srgbClr>
                  </a:outerShdw>
                </a:effectLst>
              </a:rPr>
              <a:t>Great is thy faithfulness, O God my Father;</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there is no shadow of turning with thee.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Thou </a:t>
            </a:r>
            <a:r>
              <a:rPr lang="en-US" sz="3000" b="1" i="1" dirty="0" err="1">
                <a:effectLst>
                  <a:outerShdw blurRad="38100" dist="38100" dir="2700000" algn="tl">
                    <a:srgbClr val="000000">
                      <a:alpha val="43137"/>
                    </a:srgbClr>
                  </a:outerShdw>
                </a:effectLst>
              </a:rPr>
              <a:t>changest</a:t>
            </a:r>
            <a:r>
              <a:rPr lang="en-US" sz="3000" b="1" i="1" dirty="0">
                <a:effectLst>
                  <a:outerShdw blurRad="38100" dist="38100" dir="2700000" algn="tl">
                    <a:srgbClr val="000000">
                      <a:alpha val="43137"/>
                    </a:srgbClr>
                  </a:outerShdw>
                </a:effectLst>
              </a:rPr>
              <a:t> not; thy compassions they fail not.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As thou hast been thou forever wilt be.</a:t>
            </a:r>
            <a:br>
              <a:rPr lang="en-US" sz="3000" b="1" i="1" dirty="0">
                <a:effectLst>
                  <a:outerShdw blurRad="38100" dist="38100" dir="2700000" algn="tl">
                    <a:srgbClr val="000000">
                      <a:alpha val="43137"/>
                    </a:srgbClr>
                  </a:outerShdw>
                </a:effectLst>
              </a:rPr>
            </a:b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Morning by morning, new mercies I see.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All I have needed thy hand hath provided.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 Lord unto me!</a:t>
            </a:r>
            <a:endParaRPr lang="en-US" sz="3000" b="1" i="1" dirty="0">
              <a:solidFill>
                <a:srgbClr val="00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7307"/>
            <a:ext cx="8534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pPr algn="ctr"/>
            <a:r>
              <a:rPr lang="en-US" altLang="en-US" sz="2400" b="0" i="1" dirty="0">
                <a:solidFill>
                  <a:srgbClr val="FFFF00"/>
                </a:solidFill>
              </a:rPr>
              <a:t># 688 “Spirit of the God, Descend Upon My Heart”</a:t>
            </a:r>
            <a:r>
              <a:rPr lang="en-US" i="1" dirty="0">
                <a:effectLst/>
              </a:rPr>
              <a:t> </a:t>
            </a:r>
            <a:r>
              <a:rPr lang="en-US" sz="2000" i="1" dirty="0">
                <a:effectLst/>
              </a:rPr>
              <a:t>(Stanzas 1,4,5)</a:t>
            </a:r>
            <a:endParaRPr lang="en-US" altLang="en-US" sz="2000" b="0" i="1" dirty="0">
              <a:solidFill>
                <a:srgbClr val="FFFF00"/>
              </a:solidFill>
            </a:endParaRPr>
          </a:p>
        </p:txBody>
      </p:sp>
      <p:sp>
        <p:nvSpPr>
          <p:cNvPr id="5" name="Rectangle 3"/>
          <p:cNvSpPr txBox="1">
            <a:spLocks noChangeArrowheads="1"/>
          </p:cNvSpPr>
          <p:nvPr/>
        </p:nvSpPr>
        <p:spPr bwMode="auto">
          <a:xfrm>
            <a:off x="142875" y="2743200"/>
            <a:ext cx="885825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b="1" i="1" dirty="0">
                <a:effectLst>
                  <a:outerShdw blurRad="38100" dist="38100" dir="2700000" algn="tl">
                    <a:srgbClr val="000000">
                      <a:alpha val="43137"/>
                    </a:srgbClr>
                  </a:outerShdw>
                </a:effectLst>
              </a:rPr>
              <a:t>Spirit of God, descend upon my heart;</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wean it from earth, </a:t>
            </a:r>
          </a:p>
          <a:p>
            <a:pPr algn="ctr"/>
            <a:r>
              <a:rPr lang="en-US" b="1" i="1" dirty="0">
                <a:effectLst>
                  <a:outerShdw blurRad="38100" dist="38100" dir="2700000" algn="tl">
                    <a:srgbClr val="000000">
                      <a:alpha val="43137"/>
                    </a:srgbClr>
                  </a:outerShdw>
                </a:effectLst>
              </a:rPr>
              <a:t>through all its pulses move;</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stoop to my weakness, mighty as thou art,</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and make me love thee as I ought to love.</a:t>
            </a:r>
            <a:r>
              <a:rPr lang="en-US" b="1" i="1" dirty="0">
                <a:solidFill>
                  <a:srgbClr val="FFFF00"/>
                </a:solidFill>
                <a:effectLst>
                  <a:outerShdw blurRad="38100" dist="38100" dir="2700000" algn="tl">
                    <a:srgbClr val="000000">
                      <a:alpha val="43137"/>
                    </a:srgbClr>
                  </a:outerShdw>
                </a:effectLst>
              </a:rPr>
              <a:t> </a:t>
            </a:r>
          </a:p>
          <a:p>
            <a:endParaRPr lang="en-US" b="1" i="1" dirty="0">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b="1" i="1" dirty="0">
              <a:effectLst>
                <a:outerShdw blurRad="38100" dist="38100" dir="2700000" algn="tl">
                  <a:srgbClr val="000000">
                    <a:alpha val="43137"/>
                  </a:srgbClr>
                </a:outerShdw>
              </a:effectLst>
            </a:endParaRPr>
          </a:p>
          <a:p>
            <a:endParaRPr lang="en-US" i="1" dirty="0">
              <a:effectLst/>
            </a:endParaRPr>
          </a:p>
          <a:p>
            <a:endParaRPr lang="en-US" b="1" i="1" dirty="0">
              <a:effectLst/>
            </a:endParaRPr>
          </a:p>
          <a:p>
            <a:r>
              <a:rPr lang="en-US"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437079188"/>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7307"/>
            <a:ext cx="8534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pPr algn="ctr"/>
            <a:r>
              <a:rPr lang="en-US" altLang="en-US" sz="2400" b="0" i="1" dirty="0">
                <a:solidFill>
                  <a:srgbClr val="FFFF00"/>
                </a:solidFill>
              </a:rPr>
              <a:t># 688 “Spirit of the God, Descend Upon My Heart”</a:t>
            </a:r>
            <a:r>
              <a:rPr lang="en-US" i="1" dirty="0">
                <a:effectLst/>
              </a:rPr>
              <a:t> </a:t>
            </a:r>
            <a:r>
              <a:rPr lang="en-US" sz="2000" i="1" dirty="0">
                <a:effectLst/>
              </a:rPr>
              <a:t>(Stanzas 1,4,5)</a:t>
            </a:r>
            <a:endParaRPr lang="en-US" altLang="en-US" sz="2000" b="0" i="1" dirty="0">
              <a:solidFill>
                <a:srgbClr val="FFFF00"/>
              </a:solidFill>
            </a:endParaRPr>
          </a:p>
        </p:txBody>
      </p:sp>
      <p:sp>
        <p:nvSpPr>
          <p:cNvPr id="5" name="Rectangle 3"/>
          <p:cNvSpPr txBox="1">
            <a:spLocks noChangeArrowheads="1"/>
          </p:cNvSpPr>
          <p:nvPr/>
        </p:nvSpPr>
        <p:spPr bwMode="auto">
          <a:xfrm>
            <a:off x="7308" y="2819400"/>
            <a:ext cx="9143999"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b="1" i="1" dirty="0">
                <a:effectLst>
                  <a:outerShdw blurRad="38100" dist="38100" dir="2700000" algn="tl">
                    <a:srgbClr val="000000">
                      <a:alpha val="43137"/>
                    </a:srgbClr>
                  </a:outerShdw>
                </a:effectLst>
              </a:rPr>
              <a:t>Teach me to feel that thou art always nigh.</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Teach me the struggles of the soul to bear,</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to check the rising doubt, the rebel sigh.</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Teach me the patience of unanswered prayer.</a:t>
            </a:r>
            <a:br>
              <a:rPr lang="en-US" b="1" i="1" dirty="0">
                <a:effectLst>
                  <a:outerShdw blurRad="38100" dist="38100" dir="2700000" algn="tl">
                    <a:srgbClr val="000000">
                      <a:alpha val="43137"/>
                    </a:srgbClr>
                  </a:outerShdw>
                </a:effectLst>
              </a:rPr>
            </a:br>
            <a:r>
              <a:rPr lang="en-US" b="1" i="1" dirty="0">
                <a:solidFill>
                  <a:srgbClr val="FFFF00"/>
                </a:solidFill>
                <a:effectLst>
                  <a:outerShdw blurRad="38100" dist="38100" dir="2700000" algn="tl">
                    <a:srgbClr val="000000">
                      <a:alpha val="43137"/>
                    </a:srgbClr>
                  </a:outerShdw>
                </a:effectLst>
              </a:rPr>
              <a:t> </a:t>
            </a:r>
          </a:p>
          <a:p>
            <a:endParaRPr lang="en-US" b="1" i="1" dirty="0">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b="1" i="1" dirty="0">
              <a:effectLst>
                <a:outerShdw blurRad="38100" dist="38100" dir="2700000" algn="tl">
                  <a:srgbClr val="000000">
                    <a:alpha val="43137"/>
                  </a:srgbClr>
                </a:outerShdw>
              </a:effectLst>
            </a:endParaRPr>
          </a:p>
          <a:p>
            <a:endParaRPr lang="en-US" i="1" dirty="0">
              <a:effectLst/>
            </a:endParaRPr>
          </a:p>
          <a:p>
            <a:endParaRPr lang="en-US" b="1" i="1" dirty="0">
              <a:effectLst/>
            </a:endParaRPr>
          </a:p>
          <a:p>
            <a:r>
              <a:rPr lang="en-US"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304295646"/>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7307"/>
            <a:ext cx="8534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pPr algn="ctr"/>
            <a:r>
              <a:rPr lang="en-US" altLang="en-US" sz="2400" b="0" i="1" dirty="0">
                <a:solidFill>
                  <a:srgbClr val="FFFF00"/>
                </a:solidFill>
              </a:rPr>
              <a:t># 688 “Spirit of the God, Descend Upon My Heart”</a:t>
            </a:r>
            <a:r>
              <a:rPr lang="en-US" i="1" dirty="0">
                <a:effectLst/>
              </a:rPr>
              <a:t> </a:t>
            </a:r>
            <a:r>
              <a:rPr lang="en-US" sz="2000" i="1" dirty="0">
                <a:effectLst/>
              </a:rPr>
              <a:t>(Stanzas 1,4,5)</a:t>
            </a:r>
            <a:endParaRPr lang="en-US" altLang="en-US" sz="2000" b="0" i="1" dirty="0">
              <a:solidFill>
                <a:srgbClr val="FFFF00"/>
              </a:solidFill>
            </a:endParaRPr>
          </a:p>
        </p:txBody>
      </p:sp>
      <p:sp>
        <p:nvSpPr>
          <p:cNvPr id="5" name="Rectangle 3"/>
          <p:cNvSpPr txBox="1">
            <a:spLocks noChangeArrowheads="1"/>
          </p:cNvSpPr>
          <p:nvPr/>
        </p:nvSpPr>
        <p:spPr bwMode="auto">
          <a:xfrm>
            <a:off x="142875" y="2743200"/>
            <a:ext cx="885825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b="1" i="1" dirty="0">
                <a:effectLst>
                  <a:outerShdw blurRad="38100" dist="38100" dir="2700000" algn="tl">
                    <a:srgbClr val="000000">
                      <a:alpha val="43137"/>
                    </a:srgbClr>
                  </a:outerShdw>
                </a:effectLst>
              </a:rPr>
              <a:t>Teach me to love thee as thine angels love,</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one holy passion filling all my frame;</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the baptism of the heaven-descended Dove,</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my heart an altar, and thy love the flame.</a:t>
            </a:r>
            <a:r>
              <a:rPr lang="en-US" b="1" i="1" dirty="0">
                <a:solidFill>
                  <a:srgbClr val="FFFF00"/>
                </a:solidFill>
                <a:effectLst>
                  <a:outerShdw blurRad="38100" dist="38100" dir="2700000" algn="tl">
                    <a:srgbClr val="000000">
                      <a:alpha val="43137"/>
                    </a:srgbClr>
                  </a:outerShdw>
                </a:effectLst>
              </a:rPr>
              <a:t> </a:t>
            </a:r>
          </a:p>
          <a:p>
            <a:endParaRPr lang="en-US" b="1" i="1" dirty="0">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b="1" i="1" dirty="0">
              <a:effectLst>
                <a:outerShdw blurRad="38100" dist="38100" dir="2700000" algn="tl">
                  <a:srgbClr val="000000">
                    <a:alpha val="43137"/>
                  </a:srgbClr>
                </a:outerShdw>
              </a:effectLst>
            </a:endParaRPr>
          </a:p>
          <a:p>
            <a:endParaRPr lang="en-US" i="1" dirty="0">
              <a:effectLst/>
            </a:endParaRPr>
          </a:p>
          <a:p>
            <a:endParaRPr lang="en-US" b="1" i="1" dirty="0">
              <a:effectLst/>
            </a:endParaRPr>
          </a:p>
          <a:p>
            <a:r>
              <a:rPr lang="en-US"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226740426"/>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558290"/>
            <a:ext cx="83058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i="1" dirty="0">
                <a:effectLst>
                  <a:outerShdw blurRad="38100" dist="38100" dir="2700000" algn="tl">
                    <a:srgbClr val="000000">
                      <a:alpha val="43137"/>
                    </a:srgbClr>
                  </a:outerShdw>
                </a:effectLst>
              </a:rPr>
              <a:t>We gather here on the beginning of the year as one body, joined around this table of God’s GRACE and LOVE.  Jesus said, whenever two or three are gathered in God’s name, He is here among us.  United in Christ's spirit, God revealed Godself to us, God’s Word became flesh to us through the birth of Christ our Savior.  His the tangible presence of our hope.  </a:t>
            </a:r>
          </a:p>
          <a:p>
            <a:r>
              <a:rPr lang="en-US" i="1" dirty="0">
                <a:effectLst/>
              </a:rPr>
              <a:t> </a:t>
            </a:r>
            <a:endParaRPr lang="en-US" b="1" dirty="0">
              <a:effectLst/>
            </a:endParaRPr>
          </a:p>
        </p:txBody>
      </p:sp>
    </p:spTree>
    <p:extLst>
      <p:ext uri="{BB962C8B-B14F-4D97-AF65-F5344CB8AC3E}">
        <p14:creationId xmlns:p14="http://schemas.microsoft.com/office/powerpoint/2010/main" val="403972066"/>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828800"/>
            <a:ext cx="86868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b="1" i="1" dirty="0">
                <a:solidFill>
                  <a:srgbClr val="FFFF00"/>
                </a:solidFill>
                <a:effectLst>
                  <a:outerShdw blurRad="38100" dist="38100" dir="2700000" algn="tl">
                    <a:srgbClr val="000000">
                      <a:alpha val="43137"/>
                    </a:srgbClr>
                  </a:outerShdw>
                </a:effectLst>
              </a:rPr>
              <a:t>This is the table of the Heavenly Feast,</a:t>
            </a:r>
            <a:endParaRPr lang="en-US" sz="3000" i="1" dirty="0">
              <a:solidFill>
                <a:srgbClr val="FFFF00"/>
              </a:solidFill>
              <a:effectLst>
                <a:outerShdw blurRad="38100" dist="38100" dir="2700000" algn="tl">
                  <a:srgbClr val="000000">
                    <a:alpha val="43137"/>
                  </a:srgbClr>
                </a:outerShdw>
              </a:effectLst>
            </a:endParaRPr>
          </a:p>
          <a:p>
            <a:r>
              <a:rPr lang="en-US" sz="3000" b="1" i="1" dirty="0">
                <a:solidFill>
                  <a:srgbClr val="FFFF00"/>
                </a:solidFill>
                <a:effectLst>
                  <a:outerShdw blurRad="38100" dist="38100" dir="2700000" algn="tl">
                    <a:srgbClr val="000000">
                      <a:alpha val="43137"/>
                    </a:srgbClr>
                  </a:outerShdw>
                </a:effectLst>
              </a:rPr>
              <a:t>the joyful celebration of the people of God.</a:t>
            </a:r>
            <a:endParaRPr lang="en-US" sz="3000" i="1" dirty="0">
              <a:solidFill>
                <a:srgbClr val="FFFF00"/>
              </a:solidFill>
              <a:effectLst>
                <a:outerShdw blurRad="38100" dist="38100" dir="2700000" algn="tl">
                  <a:srgbClr val="000000">
                    <a:alpha val="43137"/>
                  </a:srgbClr>
                </a:outerShdw>
              </a:effectLst>
            </a:endParaRPr>
          </a:p>
          <a:p>
            <a:r>
              <a:rPr lang="en-US" sz="3000" b="1" i="1" dirty="0">
                <a:solidFill>
                  <a:srgbClr val="FFFF00"/>
                </a:solidFill>
                <a:effectLst>
                  <a:outerShdw blurRad="38100" dist="38100" dir="2700000" algn="tl">
                    <a:srgbClr val="000000">
                      <a:alpha val="43137"/>
                    </a:srgbClr>
                  </a:outerShdw>
                </a:effectLst>
              </a:rPr>
              <a:t>Christ invites everyone to eat the bread of life,</a:t>
            </a:r>
            <a:endParaRPr lang="en-US" sz="3000" i="1" dirty="0">
              <a:solidFill>
                <a:srgbClr val="FFFF00"/>
              </a:solidFill>
              <a:effectLst>
                <a:outerShdw blurRad="38100" dist="38100" dir="2700000" algn="tl">
                  <a:srgbClr val="000000">
                    <a:alpha val="43137"/>
                  </a:srgbClr>
                </a:outerShdw>
              </a:effectLst>
            </a:endParaRPr>
          </a:p>
          <a:p>
            <a:r>
              <a:rPr lang="en-US" sz="3000" b="1" i="1" dirty="0">
                <a:solidFill>
                  <a:srgbClr val="FFFF00"/>
                </a:solidFill>
                <a:effectLst>
                  <a:outerShdw blurRad="38100" dist="38100" dir="2700000" algn="tl">
                    <a:srgbClr val="000000">
                      <a:alpha val="43137"/>
                    </a:srgbClr>
                  </a:outerShdw>
                </a:effectLst>
              </a:rPr>
              <a:t>to drink the cup of the new covenant.</a:t>
            </a:r>
            <a:endParaRPr lang="en-US" sz="3000" i="1" dirty="0">
              <a:solidFill>
                <a:srgbClr val="FFFF00"/>
              </a:solidFill>
              <a:effectLst>
                <a:outerShdw blurRad="38100" dist="38100" dir="2700000" algn="tl">
                  <a:srgbClr val="000000">
                    <a:alpha val="43137"/>
                  </a:srgbClr>
                </a:outerShdw>
              </a:effectLst>
            </a:endParaRPr>
          </a:p>
          <a:p>
            <a:r>
              <a:rPr lang="en-US" i="1" dirty="0">
                <a:effectLst/>
              </a:rPr>
              <a:t>  </a:t>
            </a:r>
          </a:p>
          <a:p>
            <a:r>
              <a:rPr lang="en-US" i="1" dirty="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a:p>
            <a:r>
              <a:rPr lang="en-US" b="1" i="1" dirty="0">
                <a:effectLst/>
              </a:rPr>
              <a:t>  </a:t>
            </a:r>
            <a:endParaRPr lang="en-US" b="1" dirty="0">
              <a:effectLst/>
            </a:endParaRPr>
          </a:p>
        </p:txBody>
      </p:sp>
    </p:spTree>
    <p:extLst>
      <p:ext uri="{BB962C8B-B14F-4D97-AF65-F5344CB8AC3E}">
        <p14:creationId xmlns:p14="http://schemas.microsoft.com/office/powerpoint/2010/main" val="2398570732"/>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9100" y="1752600"/>
            <a:ext cx="86487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i="1" dirty="0">
                <a:effectLst>
                  <a:outerShdw blurRad="38100" dist="38100" dir="2700000" algn="tl">
                    <a:srgbClr val="000000">
                      <a:alpha val="43137"/>
                    </a:srgbClr>
                  </a:outerShdw>
                </a:effectLst>
              </a:rPr>
              <a:t>The Lord be with you. </a:t>
            </a:r>
            <a:r>
              <a:rPr lang="en-US" sz="3000" b="1" i="1" dirty="0">
                <a:solidFill>
                  <a:srgbClr val="FFFF00"/>
                </a:solidFill>
                <a:effectLst>
                  <a:outerShdw blurRad="38100" dist="38100" dir="2700000" algn="tl">
                    <a:srgbClr val="000000">
                      <a:alpha val="43137"/>
                    </a:srgbClr>
                  </a:outerShdw>
                </a:effectLst>
              </a:rPr>
              <a:t>And also with you.</a:t>
            </a:r>
            <a:endParaRPr lang="en-US" sz="3000" i="1" dirty="0">
              <a:solidFill>
                <a:srgbClr val="FFFF00"/>
              </a:solidFill>
              <a:effectLst>
                <a:outerShdw blurRad="38100" dist="38100" dir="2700000" algn="tl">
                  <a:srgbClr val="000000">
                    <a:alpha val="43137"/>
                  </a:srgbClr>
                </a:outerShdw>
              </a:effectLst>
            </a:endParaRPr>
          </a:p>
          <a:p>
            <a:r>
              <a:rPr lang="en-US" sz="3000" i="1" dirty="0">
                <a:effectLst>
                  <a:outerShdw blurRad="38100" dist="38100" dir="2700000" algn="tl">
                    <a:srgbClr val="000000">
                      <a:alpha val="43137"/>
                    </a:srgbClr>
                  </a:outerShdw>
                </a:effectLst>
              </a:rPr>
              <a:t>Lift up your hearts. </a:t>
            </a:r>
            <a:r>
              <a:rPr lang="en-US" sz="3000" b="1" i="1" dirty="0">
                <a:solidFill>
                  <a:srgbClr val="FFFF00"/>
                </a:solidFill>
                <a:effectLst>
                  <a:outerShdw blurRad="38100" dist="38100" dir="2700000" algn="tl">
                    <a:srgbClr val="000000">
                      <a:alpha val="43137"/>
                    </a:srgbClr>
                  </a:outerShdw>
                </a:effectLst>
              </a:rPr>
              <a:t>We lift them up to the Lord.</a:t>
            </a:r>
            <a:endParaRPr lang="en-US" sz="3000" i="1" dirty="0">
              <a:solidFill>
                <a:srgbClr val="FFFF00"/>
              </a:solidFill>
              <a:effectLst>
                <a:outerShdw blurRad="38100" dist="38100" dir="2700000" algn="tl">
                  <a:srgbClr val="000000">
                    <a:alpha val="43137"/>
                  </a:srgbClr>
                </a:outerShdw>
              </a:effectLst>
            </a:endParaRPr>
          </a:p>
          <a:p>
            <a:r>
              <a:rPr lang="en-US" sz="3000" i="1" dirty="0">
                <a:effectLst>
                  <a:outerShdw blurRad="38100" dist="38100" dir="2700000" algn="tl">
                    <a:srgbClr val="000000">
                      <a:alpha val="43137"/>
                    </a:srgbClr>
                  </a:outerShdw>
                </a:effectLst>
              </a:rPr>
              <a:t>Let us give thanks to the Lord our God.</a:t>
            </a:r>
          </a:p>
          <a:p>
            <a:r>
              <a:rPr lang="en-US" sz="3000" b="1" i="1" dirty="0">
                <a:solidFill>
                  <a:srgbClr val="FFFF00"/>
                </a:solidFill>
                <a:effectLst>
                  <a:outerShdw blurRad="38100" dist="38100" dir="2700000" algn="tl">
                    <a:srgbClr val="000000">
                      <a:alpha val="43137"/>
                    </a:srgbClr>
                  </a:outerShdw>
                </a:effectLst>
              </a:rPr>
              <a:t>It is right to give our thanks and praise.</a:t>
            </a:r>
            <a:endParaRPr lang="en-US" sz="3000"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074683329"/>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98103"/>
            <a:ext cx="865179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dirty="0">
                <a:effectLst>
                  <a:outerShdw blurRad="38100" dist="38100" dir="2700000" algn="tl">
                    <a:srgbClr val="000000">
                      <a:alpha val="43137"/>
                    </a:srgbClr>
                  </a:outerShdw>
                </a:effectLst>
              </a:rPr>
              <a:t>With saints and the choir of angels, </a:t>
            </a:r>
          </a:p>
          <a:p>
            <a:r>
              <a:rPr lang="en-US" dirty="0">
                <a:effectLst>
                  <a:outerShdw blurRad="38100" dist="38100" dir="2700000" algn="tl">
                    <a:srgbClr val="000000">
                      <a:alpha val="43137"/>
                    </a:srgbClr>
                  </a:outerShdw>
                </a:effectLst>
              </a:rPr>
              <a:t>we join our voices in singing:</a:t>
            </a:r>
            <a:endParaRPr lang="en-US" sz="2800"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Holy, Holy, Holy Lord, God of power and might,</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Heaven and earth are full of your glory.</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Hosanna in the highest.</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Blessed is he who comes in the name of the Lord.</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Hosanna in the highest.</a:t>
            </a:r>
            <a:endParaRPr lang="en-US" sz="2800" dirty="0">
              <a:solidFill>
                <a:srgbClr val="FFFF00"/>
              </a:solidFill>
              <a:effectLst>
                <a:outerShdw blurRad="38100" dist="38100" dir="2700000" algn="tl">
                  <a:srgbClr val="000000">
                    <a:alpha val="43137"/>
                  </a:srgbClr>
                </a:outerShdw>
              </a:effectLst>
            </a:endParaRPr>
          </a:p>
          <a:p>
            <a:endParaRPr lang="en-US" sz="2600" dirty="0">
              <a:solidFill>
                <a:srgbClr val="FFFF00"/>
              </a:solidFill>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endParaRPr>
          </a:p>
          <a:p>
            <a:endPar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949057236"/>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6010" y="1828800"/>
            <a:ext cx="811839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i="1" dirty="0">
                <a:effectLst>
                  <a:outerShdw blurRad="38100" dist="38100" dir="2700000" algn="tl">
                    <a:srgbClr val="000000">
                      <a:alpha val="43137"/>
                    </a:srgbClr>
                  </a:outerShdw>
                </a:effectLst>
              </a:rPr>
              <a:t>We give you thanks Holy God, </a:t>
            </a:r>
            <a:endParaRPr lang="en-US" sz="2800"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for Jesus, who came to be your living Word,</a:t>
            </a:r>
            <a:endParaRPr lang="en-US" sz="2800"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to baptize us with Spirit and fire, </a:t>
            </a:r>
            <a:endParaRPr lang="en-US" sz="2800"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to feed the hungry, to humble the mighty, </a:t>
            </a:r>
            <a:endParaRPr lang="en-US" sz="2800"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and to announce the good news of your coming realm.</a:t>
            </a:r>
            <a:endParaRPr lang="en-US" sz="2800" i="1" dirty="0">
              <a:solidFill>
                <a:srgbClr val="FFFF00"/>
              </a:solidFill>
              <a:effectLst>
                <a:outerShdw blurRad="38100" dist="38100" dir="2700000" algn="tl">
                  <a:srgbClr val="000000">
                    <a:alpha val="43137"/>
                  </a:srgbClr>
                </a:outerShdw>
              </a:effectLst>
            </a:endParaRPr>
          </a:p>
          <a:p>
            <a:endParaRPr lang="en-US" sz="2800" dirty="0">
              <a:solidFill>
                <a:srgbClr val="FFFF00"/>
              </a:solidFill>
              <a:effectLst>
                <a:outerShdw blurRad="38100" dist="38100" dir="2700000" algn="tl">
                  <a:srgbClr val="000000">
                    <a:alpha val="43137"/>
                  </a:srgbClr>
                </a:outerShdw>
              </a:effectLst>
            </a:endParaRPr>
          </a:p>
          <a:p>
            <a:endParaRPr lang="en-US" sz="2600" dirty="0">
              <a:solidFill>
                <a:srgbClr val="FFFF00"/>
              </a:solidFill>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endParaRPr>
          </a:p>
          <a:p>
            <a:endPar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19095656"/>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65550" y="24008"/>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60331" y="1856639"/>
            <a:ext cx="8449850" cy="132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dirty="0">
                <a:effectLst>
                  <a:outerShdw blurRad="38100" dist="38100" dir="2700000" algn="tl">
                    <a:srgbClr val="000000">
                      <a:alpha val="43137"/>
                    </a:srgbClr>
                  </a:outerShdw>
                </a:effectLst>
              </a:rPr>
              <a:t>While gathered with the disciples, Jesus took bread, and when he had given thanks, He broke it and gave it to them, saying,  </a:t>
            </a:r>
            <a:r>
              <a:rPr lang="en-US" i="1" dirty="0">
                <a:effectLst>
                  <a:outerShdw blurRad="38100" dist="38100" dir="2700000" algn="tl">
                    <a:srgbClr val="000000">
                      <a:alpha val="43137"/>
                    </a:srgbClr>
                  </a:outerShdw>
                </a:effectLst>
              </a:rPr>
              <a:t>This is my body, which is given for you. Do this in remembrance of me.</a:t>
            </a:r>
            <a:endParaRPr lang="en-US" dirty="0">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299532572"/>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67539" y="30480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39 “Great is Thy Faithfulness”</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2057400"/>
            <a:ext cx="9411008" cy="4832092"/>
          </a:xfrm>
          <a:prstGeom prst="rect">
            <a:avLst/>
          </a:prstGeom>
        </p:spPr>
        <p:txBody>
          <a:bodyPr wrap="square">
            <a:spAutoFit/>
          </a:bodyPr>
          <a:lstStyle/>
          <a:p>
            <a:pPr algn="ctr"/>
            <a:r>
              <a:rPr lang="en-US" sz="3000" b="1" i="1" dirty="0"/>
              <a:t>Summer and winter, and springtime and harvest,</a:t>
            </a:r>
            <a:br>
              <a:rPr lang="en-US" sz="3000" b="1" i="1" dirty="0"/>
            </a:br>
            <a:r>
              <a:rPr lang="en-US" sz="3000" b="1" i="1" dirty="0"/>
              <a:t>sun, moon, and stars in their courses above</a:t>
            </a:r>
            <a:br>
              <a:rPr lang="en-US" sz="3000" b="1" i="1" dirty="0"/>
            </a:br>
            <a:r>
              <a:rPr lang="en-US" sz="3000" b="1" i="1" dirty="0"/>
              <a:t>join with all nature in manifold witness</a:t>
            </a:r>
            <a:br>
              <a:rPr lang="en-US" sz="3000" b="1" i="1" dirty="0"/>
            </a:br>
            <a:r>
              <a:rPr lang="en-US" sz="3000" b="1" i="1" dirty="0"/>
              <a:t>to thy great faithfulness, mercy, and love.</a:t>
            </a:r>
            <a:br>
              <a:rPr lang="en-US" sz="3000" b="1" i="1" dirty="0">
                <a:effectLst>
                  <a:outerShdw blurRad="38100" dist="38100" dir="2700000" algn="tl">
                    <a:srgbClr val="000000">
                      <a:alpha val="43137"/>
                    </a:srgbClr>
                  </a:outerShdw>
                </a:effectLst>
              </a:rPr>
            </a:b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Morning by morning, new mercies I see.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All I have needed thy hand hath provided.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 Lord unto me!</a:t>
            </a:r>
            <a:endParaRPr lang="en-US" sz="3000" b="1" i="1" dirty="0">
              <a:solidFill>
                <a:srgbClr val="00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410632387"/>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65550" y="24008"/>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60331" y="1856639"/>
            <a:ext cx="8449850" cy="132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dirty="0">
                <a:effectLst>
                  <a:outerShdw blurRad="38100" dist="38100" dir="2700000" algn="tl">
                    <a:srgbClr val="000000">
                      <a:alpha val="43137"/>
                    </a:srgbClr>
                  </a:outerShdw>
                </a:effectLst>
              </a:rPr>
              <a:t>In the same way after supper, he took a cup, saying, </a:t>
            </a:r>
            <a:r>
              <a:rPr lang="en-US" i="1" dirty="0">
                <a:effectLst>
                  <a:outerShdw blurRad="38100" dist="38100" dir="2700000" algn="tl">
                    <a:srgbClr val="000000">
                      <a:alpha val="43137"/>
                    </a:srgbClr>
                  </a:outerShdw>
                </a:effectLst>
              </a:rPr>
              <a:t>This cup that is poured out for you is the new covenant in my blood.  I will not drink of the fruit of the vine until the kingdom of God comes.</a:t>
            </a:r>
            <a:endParaRPr lang="en-US" dirty="0">
              <a:effectLst>
                <a:outerShdw blurRad="38100" dist="38100" dir="2700000" algn="tl">
                  <a:srgbClr val="000000">
                    <a:alpha val="43137"/>
                  </a:srgbClr>
                </a:outerShdw>
              </a:effectLst>
            </a:endParaRPr>
          </a:p>
          <a:p>
            <a:endParaRPr lang="en-US" sz="2800" dirty="0">
              <a:effectLst/>
            </a:endParaRPr>
          </a:p>
          <a:p>
            <a:endParaRPr lang="en-US" sz="2800" dirty="0">
              <a:solidFill>
                <a:srgbClr val="FFFF00"/>
              </a:solidFill>
              <a:effectLst/>
            </a:endParaRPr>
          </a:p>
          <a:p>
            <a:endParaRPr lang="en-US" sz="2800" dirty="0">
              <a:solidFill>
                <a:srgbClr val="FFFF00"/>
              </a:solidFill>
              <a:effectLst>
                <a:outerShdw blurRad="38100" dist="38100" dir="2700000" algn="tl">
                  <a:srgbClr val="000000">
                    <a:alpha val="43137"/>
                  </a:srgbClr>
                </a:outerShdw>
              </a:effectLst>
            </a:endParaRPr>
          </a:p>
          <a:p>
            <a:endParaRPr lang="en-US" sz="2600" dirty="0">
              <a:solidFill>
                <a:srgbClr val="FFFF00"/>
              </a:solidFill>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endParaRPr>
          </a:p>
          <a:p>
            <a:endPar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571870093"/>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6010" y="1828800"/>
            <a:ext cx="804219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solidFill>
                  <a:srgbClr val="FFFF00"/>
                </a:solidFill>
                <a:effectLst>
                  <a:outerShdw blurRad="38100" dist="38100" dir="2700000" algn="tl">
                    <a:srgbClr val="000000">
                      <a:alpha val="43137"/>
                    </a:srgbClr>
                  </a:outerShdw>
                </a:effectLst>
              </a:rPr>
              <a:t>With thanksgiving and praise, we offer ourselves to you,</a:t>
            </a:r>
            <a:endParaRPr lang="en-US" i="1" dirty="0">
              <a:solidFill>
                <a:srgbClr val="FFFF00"/>
              </a:solidFill>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Sharing this holy meal, remembering Christ’s dying and rising, and praying: Come Lord Jesus!</a:t>
            </a:r>
            <a:endParaRPr lang="en-US" i="1" dirty="0">
              <a:solidFill>
                <a:srgbClr val="FFFF00"/>
              </a:solidFill>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Christ has died, Christ is risen, Christ will come again.</a:t>
            </a:r>
            <a:endParaRPr lang="en-US" i="1" dirty="0">
              <a:solidFill>
                <a:srgbClr val="FFFF00"/>
              </a:solidFill>
              <a:effectLst>
                <a:outerShdw blurRad="38100" dist="38100" dir="2700000" algn="tl">
                  <a:srgbClr val="000000">
                    <a:alpha val="43137"/>
                  </a:srgbClr>
                </a:outerShdw>
              </a:effectLst>
            </a:endParaRPr>
          </a:p>
          <a:p>
            <a:r>
              <a:rPr lang="en-US" dirty="0">
                <a:effectLst/>
              </a:rPr>
              <a:t> </a:t>
            </a:r>
          </a:p>
          <a:p>
            <a:endParaRPr lang="en-US" dirty="0">
              <a:solidFill>
                <a:srgbClr val="FFFF00"/>
              </a:solidFill>
              <a:effectLst>
                <a:outerShdw blurRad="38100" dist="38100" dir="2700000" algn="tl">
                  <a:srgbClr val="000000">
                    <a:alpha val="43137"/>
                  </a:srgbClr>
                </a:outerShdw>
              </a:effectLst>
            </a:endParaRPr>
          </a:p>
          <a:p>
            <a:endParaRPr lang="en-US" sz="2800" dirty="0">
              <a:effectLst/>
            </a:endParaRPr>
          </a:p>
          <a:p>
            <a:endParaRPr lang="en-US" sz="2800" dirty="0">
              <a:solidFill>
                <a:srgbClr val="FFFF00"/>
              </a:solidFill>
              <a:effectLst/>
            </a:endParaRPr>
          </a:p>
          <a:p>
            <a:endParaRPr lang="en-US" sz="2800" dirty="0">
              <a:solidFill>
                <a:srgbClr val="FFFF00"/>
              </a:solidFill>
              <a:effectLst>
                <a:outerShdw blurRad="38100" dist="38100" dir="2700000" algn="tl">
                  <a:srgbClr val="000000">
                    <a:alpha val="43137"/>
                  </a:srgbClr>
                </a:outerShdw>
              </a:effectLst>
            </a:endParaRPr>
          </a:p>
          <a:p>
            <a:endParaRPr lang="en-US" sz="2600" dirty="0">
              <a:solidFill>
                <a:srgbClr val="FFFF00"/>
              </a:solidFill>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endParaRPr>
          </a:p>
          <a:p>
            <a:endPar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946324682"/>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6010" y="1828800"/>
            <a:ext cx="819459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i="1" dirty="0">
                <a:effectLst>
                  <a:outerShdw blurRad="38100" dist="38100" dir="2700000" algn="tl">
                    <a:srgbClr val="000000">
                      <a:alpha val="43137"/>
                    </a:srgbClr>
                  </a:outerShdw>
                </a:effectLst>
              </a:rPr>
              <a:t>Pour out your Holy Spirit upon us – </a:t>
            </a:r>
          </a:p>
          <a:p>
            <a:r>
              <a:rPr lang="en-US" i="1" dirty="0">
                <a:effectLst>
                  <a:outerShdw blurRad="38100" dist="38100" dir="2700000" algn="tl">
                    <a:srgbClr val="000000">
                      <a:alpha val="43137"/>
                    </a:srgbClr>
                  </a:outerShdw>
                </a:effectLst>
              </a:rPr>
              <a:t>this bread, this cup, and your people—</a:t>
            </a:r>
          </a:p>
          <a:p>
            <a:r>
              <a:rPr lang="en-US" i="1" dirty="0">
                <a:effectLst>
                  <a:outerShdw blurRad="38100" dist="38100" dir="2700000" algn="tl">
                    <a:srgbClr val="000000">
                      <a:alpha val="43137"/>
                    </a:srgbClr>
                  </a:outerShdw>
                </a:effectLst>
              </a:rPr>
              <a:t>Christ’s body and blood, </a:t>
            </a:r>
          </a:p>
          <a:p>
            <a:r>
              <a:rPr lang="en-US" i="1" dirty="0">
                <a:effectLst>
                  <a:outerShdw blurRad="38100" dist="38100" dir="2700000" algn="tl">
                    <a:srgbClr val="000000">
                      <a:alpha val="43137"/>
                    </a:srgbClr>
                  </a:outerShdw>
                </a:effectLst>
              </a:rPr>
              <a:t>given in love for the world.</a:t>
            </a:r>
          </a:p>
          <a:p>
            <a:r>
              <a:rPr lang="en-US" i="1" dirty="0">
                <a:effectLst>
                  <a:outerShdw blurRad="38100" dist="38100" dir="2700000" algn="tl">
                    <a:srgbClr val="000000">
                      <a:alpha val="43137"/>
                    </a:srgbClr>
                  </a:outerShdw>
                </a:effectLst>
              </a:rPr>
              <a:t>Make us one in the Spirit, one in the church, </a:t>
            </a:r>
          </a:p>
          <a:p>
            <a:r>
              <a:rPr lang="en-US" i="1" dirty="0">
                <a:effectLst>
                  <a:outerShdw blurRad="38100" dist="38100" dir="2700000" algn="tl">
                    <a:srgbClr val="000000">
                      <a:alpha val="43137"/>
                    </a:srgbClr>
                  </a:outerShdw>
                </a:effectLst>
              </a:rPr>
              <a:t>and one with our Lord Jesus Christ.</a:t>
            </a:r>
          </a:p>
          <a:p>
            <a:endParaRPr lang="en-US" i="1" dirty="0">
              <a:solidFill>
                <a:srgbClr val="FFFF00"/>
              </a:solidFill>
              <a:effectLst/>
            </a:endParaRPr>
          </a:p>
          <a:p>
            <a:r>
              <a:rPr lang="en-US" dirty="0">
                <a:effectLst/>
              </a:rPr>
              <a:t> </a:t>
            </a:r>
          </a:p>
          <a:p>
            <a:endParaRPr lang="en-US" dirty="0">
              <a:solidFill>
                <a:srgbClr val="FFFF00"/>
              </a:solidFill>
              <a:effectLst>
                <a:outerShdw blurRad="38100" dist="38100" dir="2700000" algn="tl">
                  <a:srgbClr val="000000">
                    <a:alpha val="43137"/>
                  </a:srgbClr>
                </a:outerShdw>
              </a:effectLst>
            </a:endParaRPr>
          </a:p>
          <a:p>
            <a:endParaRPr lang="en-US" sz="2800" dirty="0">
              <a:effectLst/>
            </a:endParaRPr>
          </a:p>
          <a:p>
            <a:endParaRPr lang="en-US" sz="2800" dirty="0">
              <a:solidFill>
                <a:srgbClr val="FFFF00"/>
              </a:solidFill>
              <a:effectLst/>
            </a:endParaRPr>
          </a:p>
          <a:p>
            <a:endParaRPr lang="en-US" sz="2800" dirty="0">
              <a:solidFill>
                <a:srgbClr val="FFFF00"/>
              </a:solidFill>
              <a:effectLst>
                <a:outerShdw blurRad="38100" dist="38100" dir="2700000" algn="tl">
                  <a:srgbClr val="000000">
                    <a:alpha val="43137"/>
                  </a:srgbClr>
                </a:outerShdw>
              </a:effectLst>
            </a:endParaRPr>
          </a:p>
          <a:p>
            <a:endParaRPr lang="en-US" sz="2600" dirty="0">
              <a:solidFill>
                <a:srgbClr val="FFFF00"/>
              </a:solidFill>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endParaRPr>
          </a:p>
          <a:p>
            <a:endPar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248272668"/>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772135" y="1595120"/>
            <a:ext cx="41910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r"/>
            <a:r>
              <a:rPr lang="en-US" sz="2800" i="1" dirty="0">
                <a:effectLst>
                  <a:outerShdw blurRad="38100" dist="38100" dir="2700000" algn="tl">
                    <a:srgbClr val="000000">
                      <a:alpha val="43137"/>
                    </a:srgbClr>
                  </a:outerShdw>
                </a:effectLst>
              </a:rPr>
              <a:t>Jesus said, </a:t>
            </a:r>
          </a:p>
          <a:p>
            <a:pPr algn="r"/>
            <a:r>
              <a:rPr lang="en-US" sz="2800" i="1" dirty="0">
                <a:solidFill>
                  <a:srgbClr val="FFFF00"/>
                </a:solidFill>
                <a:effectLst>
                  <a:outerShdw blurRad="38100" dist="38100" dir="2700000" algn="tl">
                    <a:srgbClr val="000000">
                      <a:alpha val="43137"/>
                    </a:srgbClr>
                  </a:outerShdw>
                </a:effectLst>
              </a:rPr>
              <a:t>"</a:t>
            </a:r>
            <a:r>
              <a:rPr lang="en-US" sz="2800" b="1" i="1" dirty="0">
                <a:solidFill>
                  <a:srgbClr val="FFFF00"/>
                </a:solidFill>
                <a:effectLst>
                  <a:outerShdw blurRad="38100" dist="38100" dir="2700000" algn="tl">
                    <a:srgbClr val="000000">
                      <a:alpha val="43137"/>
                    </a:srgbClr>
                  </a:outerShdw>
                </a:effectLst>
              </a:rPr>
              <a:t>I am the bread of life. Those who come to me shall never hunger; those who believe in me shall never thirst</a:t>
            </a:r>
            <a:r>
              <a:rPr lang="en-US" sz="2800" i="1" dirty="0">
                <a:solidFill>
                  <a:srgbClr val="FFFF00"/>
                </a:solidFill>
                <a:effectLst>
                  <a:outerShdw blurRad="38100" dist="38100" dir="2700000" algn="tl">
                    <a:srgbClr val="000000">
                      <a:alpha val="43137"/>
                    </a:srgbClr>
                  </a:outerShdw>
                </a:effectLst>
              </a:rPr>
              <a:t>." </a:t>
            </a:r>
          </a:p>
          <a:p>
            <a:pPr algn="r"/>
            <a:r>
              <a:rPr lang="en-US" sz="2800" i="1" dirty="0">
                <a:effectLst>
                  <a:outerShdw blurRad="38100" dist="38100" dir="2700000" algn="tl">
                    <a:srgbClr val="000000">
                      <a:alpha val="43137"/>
                    </a:srgbClr>
                  </a:outerShdw>
                </a:effectLst>
              </a:rPr>
              <a:t>These are the gift of God </a:t>
            </a:r>
          </a:p>
          <a:p>
            <a:pPr algn="r"/>
            <a:r>
              <a:rPr lang="en-US" sz="2800" i="1" dirty="0">
                <a:effectLst>
                  <a:outerShdw blurRad="38100" dist="38100" dir="2700000" algn="tl">
                    <a:srgbClr val="000000">
                      <a:alpha val="43137"/>
                    </a:srgbClr>
                  </a:outerShdw>
                </a:effectLst>
              </a:rPr>
              <a:t>for the people of God.</a:t>
            </a:r>
            <a:endParaRPr lang="en-US" sz="2800"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endParaRPr lang="en-US" sz="2400" i="1" dirty="0">
              <a:effectLst>
                <a:outerShdw blurRad="38100" dist="38100" dir="2700000" algn="tl">
                  <a:srgbClr val="000000">
                    <a:alpha val="43137"/>
                  </a:srgbClr>
                </a:outerShdw>
              </a:effectLst>
            </a:endParaRPr>
          </a:p>
          <a:p>
            <a:endParaRPr lang="en-US" sz="2400" i="1" dirty="0">
              <a:effectLst>
                <a:outerShdw blurRad="38100" dist="38100" dir="2700000" algn="tl">
                  <a:srgbClr val="000000">
                    <a:alpha val="43137"/>
                  </a:srgbClr>
                </a:outerShdw>
              </a:effectLst>
            </a:endParaRPr>
          </a:p>
          <a:p>
            <a:r>
              <a:rPr lang="en-US" sz="2400" dirty="0">
                <a:effectLst/>
              </a:rPr>
              <a:t> </a:t>
            </a:r>
          </a:p>
          <a:p>
            <a:endParaRPr lang="en-US" sz="3000" b="1" i="1" dirty="0">
              <a:effectLst>
                <a:outerShdw blurRad="38100" dist="38100" dir="2700000" algn="tl">
                  <a:srgbClr val="000000">
                    <a:alpha val="43137"/>
                  </a:srgbClr>
                </a:outerShdw>
              </a:effectLst>
            </a:endParaRPr>
          </a:p>
          <a:p>
            <a:endParaRPr lang="en-US" sz="3000" dirty="0">
              <a:solidFill>
                <a:srgbClr val="FFFF00"/>
              </a:solidFill>
              <a:effectLst/>
            </a:endParaRPr>
          </a:p>
          <a:p>
            <a:endParaRPr lang="en-US" sz="2800" b="1" i="1" dirty="0">
              <a:solidFill>
                <a:srgbClr val="4AE8E8"/>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pic>
        <p:nvPicPr>
          <p:cNvPr id="3" name="Picture 2">
            <a:extLst>
              <a:ext uri="{FF2B5EF4-FFF2-40B4-BE49-F238E27FC236}">
                <a16:creationId xmlns:a16="http://schemas.microsoft.com/office/drawing/2014/main" id="{627B478E-0427-433D-84D5-EB95AED7F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05" y="1981200"/>
            <a:ext cx="4668795" cy="3124200"/>
          </a:xfrm>
          <a:prstGeom prst="rect">
            <a:avLst/>
          </a:prstGeom>
        </p:spPr>
      </p:pic>
    </p:spTree>
    <p:extLst>
      <p:ext uri="{BB962C8B-B14F-4D97-AF65-F5344CB8AC3E}">
        <p14:creationId xmlns:p14="http://schemas.microsoft.com/office/powerpoint/2010/main" val="2019108279"/>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FD31E7-C401-437E-B676-36A89EDA8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5283"/>
            <a:ext cx="7924800" cy="4826000"/>
          </a:xfrm>
          <a:prstGeom prst="rect">
            <a:avLst/>
          </a:prstGeom>
        </p:spPr>
      </p:pic>
      <p:pic>
        <p:nvPicPr>
          <p:cNvPr id="4" name="Picture 3">
            <a:extLst>
              <a:ext uri="{FF2B5EF4-FFF2-40B4-BE49-F238E27FC236}">
                <a16:creationId xmlns:a16="http://schemas.microsoft.com/office/drawing/2014/main" id="{422F2AA2-BDC6-448E-B4E2-CB42F3C56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347" y="2444578"/>
            <a:ext cx="4365069" cy="438253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71616" y="76800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Tree>
    <p:extLst>
      <p:ext uri="{BB962C8B-B14F-4D97-AF65-F5344CB8AC3E}">
        <p14:creationId xmlns:p14="http://schemas.microsoft.com/office/powerpoint/2010/main" val="685490037"/>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508010" y="388416"/>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487133" y="1996859"/>
            <a:ext cx="8229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God of abundance and mercy:  We joyfully give you thanks for your love and healing presence in our celebration of bread and wine.  Bless these gifts that they may be for us the body and blood of Christ.  Through our calling, send us out as your light in the world of darkness in order to manifest your grace and love to others.  Amen.</a:t>
            </a:r>
            <a:endParaRPr lang="en-US" sz="2800" dirty="0">
              <a:solidFill>
                <a:srgbClr val="FFFF00"/>
              </a:solidFill>
              <a:effectLst>
                <a:outerShdw blurRad="38100" dist="38100" dir="2700000" algn="tl">
                  <a:srgbClr val="000000">
                    <a:alpha val="43137"/>
                  </a:srgbClr>
                </a:outerShdw>
              </a:effectLst>
            </a:endParaRPr>
          </a:p>
          <a:p>
            <a:endParaRPr lang="en-US" sz="2800" dirty="0">
              <a:solidFill>
                <a:srgbClr val="FFFF00"/>
              </a:solidFill>
              <a:effectLst/>
            </a:endParaRPr>
          </a:p>
          <a:p>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0658109"/>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solidFill>
                  <a:srgbClr val="FF0000"/>
                </a:solidFill>
              </a:rPr>
              <a:t>Deacons’ Benevolence Offering</a:t>
            </a:r>
          </a:p>
          <a:p>
            <a:endParaRPr lang="en-US" altLang="en-US" sz="3200" b="0" i="1" dirty="0"/>
          </a:p>
        </p:txBody>
      </p:sp>
      <p:sp>
        <p:nvSpPr>
          <p:cNvPr id="5" name="Rectangle 3"/>
          <p:cNvSpPr txBox="1">
            <a:spLocks noChangeArrowheads="1"/>
          </p:cNvSpPr>
          <p:nvPr/>
        </p:nvSpPr>
        <p:spPr bwMode="auto">
          <a:xfrm>
            <a:off x="381000" y="1681120"/>
            <a:ext cx="936955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endParaRPr lang="en-US" altLang="en-US" sz="2800" b="1" i="1" kern="0" dirty="0">
              <a:solidFill>
                <a:srgbClr val="00FFFF"/>
              </a:solidFill>
            </a:endParaRPr>
          </a:p>
        </p:txBody>
      </p:sp>
    </p:spTree>
    <p:extLst>
      <p:ext uri="{BB962C8B-B14F-4D97-AF65-F5344CB8AC3E}">
        <p14:creationId xmlns:p14="http://schemas.microsoft.com/office/powerpoint/2010/main" val="2363081561"/>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EC835E-546A-404A-A91C-C01407723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0591800" cy="70866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821819" y="614003"/>
            <a:ext cx="537961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500" b="0" i="1" kern="0" dirty="0">
                <a:solidFill>
                  <a:srgbClr val="00FFFF"/>
                </a:solidFill>
                <a:effectLst>
                  <a:outerShdw blurRad="38100" dist="38100" dir="2700000" algn="tl">
                    <a:srgbClr val="000000">
                      <a:alpha val="43137"/>
                    </a:srgbClr>
                  </a:outerShdw>
                </a:effectLst>
                <a:cs typeface="Times New Roman" pitchFamily="18" charset="0"/>
              </a:rPr>
              <a:t>#450 </a:t>
            </a:r>
            <a:r>
              <a:rPr lang="en-US" altLang="en-US" sz="2500" b="0" i="1" kern="0" dirty="0">
                <a:solidFill>
                  <a:srgbClr val="00FFFF"/>
                </a:solidFill>
                <a:effectLst>
                  <a:outerShdw blurRad="38100" dist="38100" dir="2700000" algn="tl">
                    <a:srgbClr val="000000">
                      <a:alpha val="43137"/>
                    </a:srgbClr>
                  </a:outerShdw>
                </a:effectLst>
              </a:rPr>
              <a:t>“Be Thou My Vision”</a:t>
            </a:r>
            <a:endParaRPr lang="en-US" b="0" dirty="0">
              <a:solidFill>
                <a:srgbClr val="00FFFF"/>
              </a:solidFill>
              <a:effectLst/>
            </a:endParaRPr>
          </a:p>
          <a:p>
            <a:pPr algn="ctr"/>
            <a:r>
              <a:rPr lang="en-US" sz="3200" i="1" dirty="0">
                <a:solidFill>
                  <a:srgbClr val="FFFF00"/>
                </a:solidFill>
                <a:effectLst>
                  <a:outerShdw blurRad="38100" dist="38100" dir="2700000" algn="tl">
                    <a:srgbClr val="000000">
                      <a:alpha val="43137"/>
                    </a:srgbClr>
                  </a:outerShdw>
                </a:effectLst>
                <a:latin typeface="+mn-lt"/>
              </a:rPr>
              <a:t>Be thou my vision, </a:t>
            </a:r>
          </a:p>
          <a:p>
            <a:pPr algn="ctr"/>
            <a:r>
              <a:rPr lang="en-US" sz="3200" i="1" dirty="0">
                <a:solidFill>
                  <a:srgbClr val="FFFF00"/>
                </a:solidFill>
                <a:effectLst>
                  <a:outerShdw blurRad="38100" dist="38100" dir="2700000" algn="tl">
                    <a:srgbClr val="000000">
                      <a:alpha val="43137"/>
                    </a:srgbClr>
                  </a:outerShdw>
                </a:effectLst>
                <a:latin typeface="+mn-lt"/>
              </a:rPr>
              <a:t>O Lord of my heart;</a:t>
            </a:r>
            <a:br>
              <a:rPr lang="en-US" sz="3200" i="1" dirty="0">
                <a:solidFill>
                  <a:srgbClr val="FFFF00"/>
                </a:solidFill>
                <a:effectLst>
                  <a:outerShdw blurRad="38100" dist="38100" dir="2700000" algn="tl">
                    <a:srgbClr val="000000">
                      <a:alpha val="43137"/>
                    </a:srgbClr>
                  </a:outerShdw>
                </a:effectLst>
                <a:latin typeface="+mn-lt"/>
              </a:rPr>
            </a:br>
            <a:r>
              <a:rPr lang="en-US" sz="3200" i="1" dirty="0">
                <a:solidFill>
                  <a:srgbClr val="FFFF00"/>
                </a:solidFill>
                <a:effectLst>
                  <a:outerShdw blurRad="38100" dist="38100" dir="2700000" algn="tl">
                    <a:srgbClr val="000000">
                      <a:alpha val="43137"/>
                    </a:srgbClr>
                  </a:outerShdw>
                </a:effectLst>
                <a:latin typeface="+mn-lt"/>
              </a:rPr>
              <a:t>naught be all else to me, </a:t>
            </a:r>
          </a:p>
          <a:p>
            <a:pPr algn="ctr"/>
            <a:r>
              <a:rPr lang="en-US" sz="3200" i="1" dirty="0">
                <a:solidFill>
                  <a:srgbClr val="FFFF00"/>
                </a:solidFill>
                <a:effectLst>
                  <a:outerShdw blurRad="38100" dist="38100" dir="2700000" algn="tl">
                    <a:srgbClr val="000000">
                      <a:alpha val="43137"/>
                    </a:srgbClr>
                  </a:outerShdw>
                </a:effectLst>
                <a:latin typeface="+mn-lt"/>
              </a:rPr>
              <a:t>save that thou art;</a:t>
            </a:r>
            <a:br>
              <a:rPr lang="en-US" sz="3200" i="1" dirty="0">
                <a:solidFill>
                  <a:srgbClr val="FFFF00"/>
                </a:solidFill>
                <a:effectLst>
                  <a:outerShdw blurRad="38100" dist="38100" dir="2700000" algn="tl">
                    <a:srgbClr val="000000">
                      <a:alpha val="43137"/>
                    </a:srgbClr>
                  </a:outerShdw>
                </a:effectLst>
                <a:latin typeface="+mn-lt"/>
              </a:rPr>
            </a:br>
            <a:r>
              <a:rPr lang="en-US" sz="3200" i="1" dirty="0">
                <a:solidFill>
                  <a:srgbClr val="FFFF00"/>
                </a:solidFill>
                <a:effectLst>
                  <a:outerShdw blurRad="38100" dist="38100" dir="2700000" algn="tl">
                    <a:srgbClr val="000000">
                      <a:alpha val="43137"/>
                    </a:srgbClr>
                  </a:outerShdw>
                </a:effectLst>
                <a:latin typeface="+mn-lt"/>
              </a:rPr>
              <a:t>thou my best thought, </a:t>
            </a:r>
          </a:p>
          <a:p>
            <a:pPr algn="ctr"/>
            <a:r>
              <a:rPr lang="en-US" sz="3200" i="1" dirty="0">
                <a:solidFill>
                  <a:srgbClr val="FFFF00"/>
                </a:solidFill>
                <a:effectLst>
                  <a:outerShdw blurRad="38100" dist="38100" dir="2700000" algn="tl">
                    <a:srgbClr val="000000">
                      <a:alpha val="43137"/>
                    </a:srgbClr>
                  </a:outerShdw>
                </a:effectLst>
                <a:latin typeface="+mn-lt"/>
              </a:rPr>
              <a:t>by day or by night,</a:t>
            </a:r>
            <a:br>
              <a:rPr lang="en-US" sz="3200" i="1" dirty="0">
                <a:solidFill>
                  <a:srgbClr val="FFFF00"/>
                </a:solidFill>
                <a:effectLst>
                  <a:outerShdw blurRad="38100" dist="38100" dir="2700000" algn="tl">
                    <a:srgbClr val="000000">
                      <a:alpha val="43137"/>
                    </a:srgbClr>
                  </a:outerShdw>
                </a:effectLst>
                <a:latin typeface="+mn-lt"/>
              </a:rPr>
            </a:br>
            <a:r>
              <a:rPr lang="en-US" sz="3200" i="1" dirty="0">
                <a:solidFill>
                  <a:srgbClr val="FFFF00"/>
                </a:solidFill>
                <a:effectLst>
                  <a:outerShdw blurRad="38100" dist="38100" dir="2700000" algn="tl">
                    <a:srgbClr val="000000">
                      <a:alpha val="43137"/>
                    </a:srgbClr>
                  </a:outerShdw>
                </a:effectLst>
                <a:latin typeface="+mn-lt"/>
              </a:rPr>
              <a:t>waking or sleeping, </a:t>
            </a:r>
          </a:p>
          <a:p>
            <a:pPr algn="ctr"/>
            <a:r>
              <a:rPr lang="en-US" sz="3200" i="1" dirty="0">
                <a:solidFill>
                  <a:srgbClr val="FFFF00"/>
                </a:solidFill>
                <a:effectLst>
                  <a:outerShdw blurRad="38100" dist="38100" dir="2700000" algn="tl">
                    <a:srgbClr val="000000">
                      <a:alpha val="43137"/>
                    </a:srgbClr>
                  </a:outerShdw>
                </a:effectLst>
                <a:latin typeface="+mn-lt"/>
              </a:rPr>
              <a:t>thy presence my light.</a:t>
            </a:r>
            <a:endParaRPr lang="en-US" altLang="en-US" sz="32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2075938718"/>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EC835E-546A-404A-A91C-C01407723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0591800" cy="70866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829301" y="614003"/>
            <a:ext cx="5475871"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500" b="0" i="1" kern="0" dirty="0">
                <a:solidFill>
                  <a:srgbClr val="00FFFF"/>
                </a:solidFill>
                <a:effectLst>
                  <a:outerShdw blurRad="38100" dist="38100" dir="2700000" algn="tl">
                    <a:srgbClr val="000000">
                      <a:alpha val="43137"/>
                    </a:srgbClr>
                  </a:outerShdw>
                </a:effectLst>
                <a:cs typeface="Times New Roman" pitchFamily="18" charset="0"/>
              </a:rPr>
              <a:t>#450 </a:t>
            </a:r>
            <a:r>
              <a:rPr lang="en-US" altLang="en-US" sz="2500" b="0" i="1" kern="0" dirty="0">
                <a:solidFill>
                  <a:srgbClr val="00FFFF"/>
                </a:solidFill>
                <a:effectLst>
                  <a:outerShdw blurRad="38100" dist="38100" dir="2700000" algn="tl">
                    <a:srgbClr val="000000">
                      <a:alpha val="43137"/>
                    </a:srgbClr>
                  </a:outerShdw>
                </a:effectLst>
              </a:rPr>
              <a:t>“Be Thou My Vision”</a:t>
            </a:r>
            <a:endParaRPr lang="en-US" b="0" dirty="0">
              <a:solidFill>
                <a:srgbClr val="00FFFF"/>
              </a:solidFill>
              <a:effectLst/>
            </a:endParaRPr>
          </a:p>
          <a:p>
            <a:pPr algn="ctr"/>
            <a:r>
              <a:rPr lang="en-US" sz="3200" i="1" dirty="0">
                <a:solidFill>
                  <a:srgbClr val="FFFF00"/>
                </a:solidFill>
                <a:effectLst>
                  <a:outerShdw blurRad="38100" dist="38100" dir="2700000" algn="tl">
                    <a:srgbClr val="000000">
                      <a:alpha val="43137"/>
                    </a:srgbClr>
                  </a:outerShdw>
                </a:effectLst>
                <a:latin typeface="+mn-lt"/>
              </a:rPr>
              <a:t>Be thou my wisdom, </a:t>
            </a:r>
          </a:p>
          <a:p>
            <a:pPr algn="ctr"/>
            <a:r>
              <a:rPr lang="en-US" sz="3200" i="1" dirty="0">
                <a:solidFill>
                  <a:srgbClr val="FFFF00"/>
                </a:solidFill>
                <a:effectLst>
                  <a:outerShdw blurRad="38100" dist="38100" dir="2700000" algn="tl">
                    <a:srgbClr val="000000">
                      <a:alpha val="43137"/>
                    </a:srgbClr>
                  </a:outerShdw>
                </a:effectLst>
                <a:latin typeface="+mn-lt"/>
              </a:rPr>
              <a:t>and thou my true Word;</a:t>
            </a:r>
            <a:br>
              <a:rPr lang="en-US" sz="3200" i="1" dirty="0">
                <a:solidFill>
                  <a:srgbClr val="FFFF00"/>
                </a:solidFill>
                <a:effectLst>
                  <a:outerShdw blurRad="38100" dist="38100" dir="2700000" algn="tl">
                    <a:srgbClr val="000000">
                      <a:alpha val="43137"/>
                    </a:srgbClr>
                  </a:outerShdw>
                </a:effectLst>
                <a:latin typeface="+mn-lt"/>
              </a:rPr>
            </a:br>
            <a:r>
              <a:rPr lang="en-US" sz="3200" i="1" dirty="0">
                <a:solidFill>
                  <a:srgbClr val="FFFF00"/>
                </a:solidFill>
                <a:effectLst>
                  <a:outerShdw blurRad="38100" dist="38100" dir="2700000" algn="tl">
                    <a:srgbClr val="000000">
                      <a:alpha val="43137"/>
                    </a:srgbClr>
                  </a:outerShdw>
                </a:effectLst>
                <a:latin typeface="+mn-lt"/>
              </a:rPr>
              <a:t>I ever with thee </a:t>
            </a:r>
          </a:p>
          <a:p>
            <a:pPr algn="ctr"/>
            <a:r>
              <a:rPr lang="en-US" sz="3200" i="1" dirty="0">
                <a:solidFill>
                  <a:srgbClr val="FFFF00"/>
                </a:solidFill>
                <a:effectLst>
                  <a:outerShdw blurRad="38100" dist="38100" dir="2700000" algn="tl">
                    <a:srgbClr val="000000">
                      <a:alpha val="43137"/>
                    </a:srgbClr>
                  </a:outerShdw>
                </a:effectLst>
                <a:latin typeface="+mn-lt"/>
              </a:rPr>
              <a:t>and thou with me, Lord;</a:t>
            </a:r>
            <a:br>
              <a:rPr lang="en-US" sz="3200" i="1" dirty="0">
                <a:solidFill>
                  <a:srgbClr val="FFFF00"/>
                </a:solidFill>
                <a:effectLst>
                  <a:outerShdw blurRad="38100" dist="38100" dir="2700000" algn="tl">
                    <a:srgbClr val="000000">
                      <a:alpha val="43137"/>
                    </a:srgbClr>
                  </a:outerShdw>
                </a:effectLst>
                <a:latin typeface="+mn-lt"/>
              </a:rPr>
            </a:br>
            <a:r>
              <a:rPr lang="en-US" sz="3200" i="1" dirty="0">
                <a:solidFill>
                  <a:srgbClr val="FFFF00"/>
                </a:solidFill>
                <a:effectLst>
                  <a:outerShdw blurRad="38100" dist="38100" dir="2700000" algn="tl">
                    <a:srgbClr val="000000">
                      <a:alpha val="43137"/>
                    </a:srgbClr>
                  </a:outerShdw>
                </a:effectLst>
                <a:latin typeface="+mn-lt"/>
              </a:rPr>
              <a:t>thou my soul’s shelter, </a:t>
            </a:r>
          </a:p>
          <a:p>
            <a:pPr algn="ctr"/>
            <a:r>
              <a:rPr lang="en-US" sz="3200" i="1" dirty="0">
                <a:solidFill>
                  <a:srgbClr val="FFFF00"/>
                </a:solidFill>
                <a:effectLst>
                  <a:outerShdw blurRad="38100" dist="38100" dir="2700000" algn="tl">
                    <a:srgbClr val="000000">
                      <a:alpha val="43137"/>
                    </a:srgbClr>
                  </a:outerShdw>
                </a:effectLst>
                <a:latin typeface="+mn-lt"/>
              </a:rPr>
              <a:t>and thou my high tower;</a:t>
            </a:r>
            <a:br>
              <a:rPr lang="en-US" sz="3200" i="1" dirty="0">
                <a:solidFill>
                  <a:srgbClr val="FFFF00"/>
                </a:solidFill>
                <a:effectLst>
                  <a:outerShdw blurRad="38100" dist="38100" dir="2700000" algn="tl">
                    <a:srgbClr val="000000">
                      <a:alpha val="43137"/>
                    </a:srgbClr>
                  </a:outerShdw>
                </a:effectLst>
                <a:latin typeface="+mn-lt"/>
              </a:rPr>
            </a:br>
            <a:r>
              <a:rPr lang="en-US" sz="3200" i="1" dirty="0">
                <a:solidFill>
                  <a:srgbClr val="FFFF00"/>
                </a:solidFill>
                <a:effectLst>
                  <a:outerShdw blurRad="38100" dist="38100" dir="2700000" algn="tl">
                    <a:srgbClr val="000000">
                      <a:alpha val="43137"/>
                    </a:srgbClr>
                  </a:outerShdw>
                </a:effectLst>
                <a:latin typeface="+mn-lt"/>
              </a:rPr>
              <a:t>raise thou me heavenward, </a:t>
            </a:r>
          </a:p>
          <a:p>
            <a:pPr algn="ctr"/>
            <a:r>
              <a:rPr lang="en-US" sz="3200" i="1" dirty="0">
                <a:solidFill>
                  <a:srgbClr val="FFFF00"/>
                </a:solidFill>
                <a:effectLst>
                  <a:outerShdw blurRad="38100" dist="38100" dir="2700000" algn="tl">
                    <a:srgbClr val="000000">
                      <a:alpha val="43137"/>
                    </a:srgbClr>
                  </a:outerShdw>
                </a:effectLst>
                <a:latin typeface="+mn-lt"/>
              </a:rPr>
              <a:t>O Power of my power.</a:t>
            </a:r>
            <a:endParaRPr lang="en-US" altLang="en-US" sz="32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3062864448"/>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EC835E-546A-404A-A91C-C01407723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0591800" cy="70866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821819" y="614003"/>
            <a:ext cx="537961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500" b="0" i="1" kern="0" dirty="0">
                <a:solidFill>
                  <a:srgbClr val="00FFFF"/>
                </a:solidFill>
                <a:effectLst>
                  <a:outerShdw blurRad="38100" dist="38100" dir="2700000" algn="tl">
                    <a:srgbClr val="000000">
                      <a:alpha val="43137"/>
                    </a:srgbClr>
                  </a:outerShdw>
                </a:effectLst>
                <a:cs typeface="Times New Roman" pitchFamily="18" charset="0"/>
              </a:rPr>
              <a:t>#450 </a:t>
            </a:r>
            <a:r>
              <a:rPr lang="en-US" altLang="en-US" sz="2500" b="0" i="1" kern="0" dirty="0">
                <a:solidFill>
                  <a:srgbClr val="00FFFF"/>
                </a:solidFill>
                <a:effectLst>
                  <a:outerShdw blurRad="38100" dist="38100" dir="2700000" algn="tl">
                    <a:srgbClr val="000000">
                      <a:alpha val="43137"/>
                    </a:srgbClr>
                  </a:outerShdw>
                </a:effectLst>
              </a:rPr>
              <a:t>“Be Thou My Vision”</a:t>
            </a:r>
            <a:endParaRPr lang="en-US" b="0" dirty="0">
              <a:solidFill>
                <a:srgbClr val="00FFFF"/>
              </a:solidFill>
              <a:effectLst/>
            </a:endParaRPr>
          </a:p>
          <a:p>
            <a:pPr algn="ctr"/>
            <a:r>
              <a:rPr lang="en-US" sz="32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Riches I heed not, </a:t>
            </a:r>
          </a:p>
          <a:p>
            <a:pPr algn="ctr"/>
            <a:r>
              <a:rPr lang="en-US" sz="32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 vain, empty praise;</a:t>
            </a:r>
            <a:br>
              <a:rPr lang="en-US" sz="32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thou, mine inheritance, now and always;</a:t>
            </a:r>
            <a:br>
              <a:rPr lang="en-US" sz="32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thou and thou only, </a:t>
            </a:r>
          </a:p>
          <a:p>
            <a:pPr algn="ctr"/>
            <a:r>
              <a:rPr lang="en-US" sz="32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first in my heart,</a:t>
            </a:r>
            <a:br>
              <a:rPr lang="en-US" sz="32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 King of Heaven, </a:t>
            </a:r>
          </a:p>
          <a:p>
            <a:pPr algn="ctr"/>
            <a:r>
              <a:rPr lang="en-US" sz="32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 treasure thou art.</a:t>
            </a:r>
            <a:endParaRPr lang="en-US" altLang="en-US" sz="3200" i="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862433"/>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67539" y="30480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39 “Great is Thy Faithfulness”</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2057400"/>
            <a:ext cx="9411008" cy="4708981"/>
          </a:xfrm>
          <a:prstGeom prst="rect">
            <a:avLst/>
          </a:prstGeom>
        </p:spPr>
        <p:txBody>
          <a:bodyPr wrap="square">
            <a:spAutoFit/>
          </a:bodyPr>
          <a:lstStyle/>
          <a:p>
            <a:pPr algn="ctr"/>
            <a:r>
              <a:rPr lang="en-US" sz="3000" b="1" i="1" dirty="0"/>
              <a:t>Pardon for sin and a peace that </a:t>
            </a:r>
            <a:r>
              <a:rPr lang="en-US" sz="3000" b="1" i="1" dirty="0" err="1"/>
              <a:t>endureth</a:t>
            </a:r>
            <a:r>
              <a:rPr lang="en-US" sz="3000" b="1" i="1" dirty="0"/>
              <a:t>,</a:t>
            </a:r>
            <a:br>
              <a:rPr lang="en-US" sz="3000" b="1" i="1" dirty="0"/>
            </a:br>
            <a:r>
              <a:rPr lang="en-US" sz="3000" b="1" i="1" dirty="0"/>
              <a:t>thine own dear presence to cheer and to guide,</a:t>
            </a:r>
            <a:br>
              <a:rPr lang="en-US" sz="3000" b="1" i="1" dirty="0"/>
            </a:br>
            <a:r>
              <a:rPr lang="en-US" sz="3000" b="1" i="1" dirty="0"/>
              <a:t>strength for today and bright hope for tomorrow:</a:t>
            </a:r>
            <a:br>
              <a:rPr lang="en-US" sz="3000" b="1" i="1" dirty="0"/>
            </a:br>
            <a:r>
              <a:rPr lang="en-US" sz="3000" b="1" i="1" dirty="0"/>
              <a:t>blessings all mine, with ten thousand beside!</a:t>
            </a:r>
            <a:br>
              <a:rPr lang="en-US" sz="3000" b="1" i="1" dirty="0">
                <a:effectLst>
                  <a:outerShdw blurRad="38100" dist="38100" dir="2700000" algn="tl">
                    <a:srgbClr val="000000">
                      <a:alpha val="43137"/>
                    </a:srgbClr>
                  </a:outerShdw>
                </a:effectLst>
              </a:rPr>
            </a:b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Morning by morning, new mercies I see.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All I have needed thy hand hath provided.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 Lord unto me!</a:t>
            </a:r>
            <a:endParaRPr lang="en-US" sz="3000" b="1" i="1" dirty="0">
              <a:solidFill>
                <a:srgbClr val="00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507185788"/>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EC835E-546A-404A-A91C-C01407723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0591800" cy="70866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829301" y="614003"/>
            <a:ext cx="5475871"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500" b="0" i="1" kern="0" dirty="0">
                <a:solidFill>
                  <a:srgbClr val="00FFFF"/>
                </a:solidFill>
                <a:effectLst>
                  <a:outerShdw blurRad="38100" dist="38100" dir="2700000" algn="tl">
                    <a:srgbClr val="000000">
                      <a:alpha val="43137"/>
                    </a:srgbClr>
                  </a:outerShdw>
                </a:effectLst>
                <a:cs typeface="Times New Roman" pitchFamily="18" charset="0"/>
              </a:rPr>
              <a:t>#450 </a:t>
            </a:r>
            <a:r>
              <a:rPr lang="en-US" altLang="en-US" sz="2500" b="0" i="1" kern="0" dirty="0">
                <a:solidFill>
                  <a:srgbClr val="00FFFF"/>
                </a:solidFill>
                <a:effectLst>
                  <a:outerShdw blurRad="38100" dist="38100" dir="2700000" algn="tl">
                    <a:srgbClr val="000000">
                      <a:alpha val="43137"/>
                    </a:srgbClr>
                  </a:outerShdw>
                </a:effectLst>
              </a:rPr>
              <a:t>“Be Thou My Vision”</a:t>
            </a:r>
            <a:endParaRPr lang="en-US" b="0" dirty="0">
              <a:solidFill>
                <a:srgbClr val="00FFFF"/>
              </a:solidFill>
              <a:effectLst/>
            </a:endParaRPr>
          </a:p>
          <a:p>
            <a:pPr algn="ctr"/>
            <a:r>
              <a:rPr lang="en-US" sz="3200" i="1" dirty="0">
                <a:solidFill>
                  <a:srgbClr val="FFFF00"/>
                </a:solidFill>
                <a:effectLst>
                  <a:outerShdw blurRad="38100" dist="38100" dir="2700000" algn="tl">
                    <a:srgbClr val="000000">
                      <a:alpha val="43137"/>
                    </a:srgbClr>
                  </a:outerShdw>
                </a:effectLst>
                <a:latin typeface="+mn-lt"/>
              </a:rPr>
              <a:t>High King of Heaven, </a:t>
            </a:r>
          </a:p>
          <a:p>
            <a:pPr algn="ctr"/>
            <a:r>
              <a:rPr lang="en-US" sz="3200" i="1" dirty="0">
                <a:solidFill>
                  <a:srgbClr val="FFFF00"/>
                </a:solidFill>
                <a:effectLst>
                  <a:outerShdw blurRad="38100" dist="38100" dir="2700000" algn="tl">
                    <a:srgbClr val="000000">
                      <a:alpha val="43137"/>
                    </a:srgbClr>
                  </a:outerShdw>
                </a:effectLst>
                <a:latin typeface="+mn-lt"/>
              </a:rPr>
              <a:t>my victory won,</a:t>
            </a:r>
            <a:br>
              <a:rPr lang="en-US" sz="3200" i="1" dirty="0">
                <a:solidFill>
                  <a:srgbClr val="FFFF00"/>
                </a:solidFill>
                <a:effectLst>
                  <a:outerShdw blurRad="38100" dist="38100" dir="2700000" algn="tl">
                    <a:srgbClr val="000000">
                      <a:alpha val="43137"/>
                    </a:srgbClr>
                  </a:outerShdw>
                </a:effectLst>
                <a:latin typeface="+mn-lt"/>
              </a:rPr>
            </a:br>
            <a:r>
              <a:rPr lang="en-US" sz="3200" i="1" dirty="0">
                <a:solidFill>
                  <a:srgbClr val="FFFF00"/>
                </a:solidFill>
                <a:effectLst>
                  <a:outerShdw blurRad="38100" dist="38100" dir="2700000" algn="tl">
                    <a:srgbClr val="000000">
                      <a:alpha val="43137"/>
                    </a:srgbClr>
                  </a:outerShdw>
                </a:effectLst>
                <a:latin typeface="+mn-lt"/>
              </a:rPr>
              <a:t>may I reach heaven’s joys, O bright heaven’s Sun!</a:t>
            </a:r>
            <a:br>
              <a:rPr lang="en-US" sz="3200" i="1" dirty="0">
                <a:solidFill>
                  <a:srgbClr val="FFFF00"/>
                </a:solidFill>
                <a:effectLst>
                  <a:outerShdw blurRad="38100" dist="38100" dir="2700000" algn="tl">
                    <a:srgbClr val="000000">
                      <a:alpha val="43137"/>
                    </a:srgbClr>
                  </a:outerShdw>
                </a:effectLst>
                <a:latin typeface="+mn-lt"/>
              </a:rPr>
            </a:br>
            <a:r>
              <a:rPr lang="en-US" sz="3200" i="1" dirty="0">
                <a:solidFill>
                  <a:srgbClr val="FFFF00"/>
                </a:solidFill>
                <a:effectLst>
                  <a:outerShdw blurRad="38100" dist="38100" dir="2700000" algn="tl">
                    <a:srgbClr val="000000">
                      <a:alpha val="43137"/>
                    </a:srgbClr>
                  </a:outerShdw>
                </a:effectLst>
                <a:latin typeface="+mn-lt"/>
              </a:rPr>
              <a:t>Heart of my own heart, whatever befall,</a:t>
            </a:r>
            <a:br>
              <a:rPr lang="en-US" sz="3200" i="1" dirty="0">
                <a:solidFill>
                  <a:srgbClr val="FFFF00"/>
                </a:solidFill>
                <a:effectLst>
                  <a:outerShdw blurRad="38100" dist="38100" dir="2700000" algn="tl">
                    <a:srgbClr val="000000">
                      <a:alpha val="43137"/>
                    </a:srgbClr>
                  </a:outerShdw>
                </a:effectLst>
                <a:latin typeface="+mn-lt"/>
              </a:rPr>
            </a:br>
            <a:r>
              <a:rPr lang="en-US" sz="3200" i="1" dirty="0">
                <a:solidFill>
                  <a:srgbClr val="FFFF00"/>
                </a:solidFill>
                <a:effectLst>
                  <a:outerShdw blurRad="38100" dist="38100" dir="2700000" algn="tl">
                    <a:srgbClr val="000000">
                      <a:alpha val="43137"/>
                    </a:srgbClr>
                  </a:outerShdw>
                </a:effectLst>
                <a:latin typeface="+mn-lt"/>
              </a:rPr>
              <a:t>still be my vision, </a:t>
            </a:r>
          </a:p>
          <a:p>
            <a:pPr algn="ctr"/>
            <a:r>
              <a:rPr lang="en-US" sz="3200" i="1" dirty="0">
                <a:solidFill>
                  <a:srgbClr val="FFFF00"/>
                </a:solidFill>
                <a:effectLst>
                  <a:outerShdw blurRad="38100" dist="38100" dir="2700000" algn="tl">
                    <a:srgbClr val="000000">
                      <a:alpha val="43137"/>
                    </a:srgbClr>
                  </a:outerShdw>
                </a:effectLst>
                <a:latin typeface="+mn-lt"/>
              </a:rPr>
              <a:t>O Ruler of all.</a:t>
            </a:r>
            <a:endParaRPr lang="en-US" altLang="en-US" sz="32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1353188734"/>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90498-14B7-41B1-B674-0D651E78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6858000"/>
          </a:xfrm>
          <a:prstGeom prst="rect">
            <a:avLst/>
          </a:prstGeom>
        </p:spPr>
      </p:pic>
      <p:sp>
        <p:nvSpPr>
          <p:cNvPr id="39938" name="Rectangle 2"/>
          <p:cNvSpPr>
            <a:spLocks noGrp="1" noChangeArrowheads="1"/>
          </p:cNvSpPr>
          <p:nvPr>
            <p:ph type="ctrTitle"/>
          </p:nvPr>
        </p:nvSpPr>
        <p:spPr>
          <a:xfrm>
            <a:off x="1372644" y="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914400" y="1158081"/>
            <a:ext cx="753331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endParaRPr lang="en-US" altLang="en-US" sz="2800" b="1" i="1" kern="0" dirty="0">
              <a:solidFill>
                <a:srgbClr val="00FFFF"/>
              </a:solidFill>
              <a:effectLst>
                <a:outerShdw blurRad="38100" dist="38100" dir="2700000" algn="tl">
                  <a:srgbClr val="000000">
                    <a:alpha val="43137"/>
                  </a:srgbClr>
                </a:outerShdw>
              </a:effectLst>
            </a:endParaRPr>
          </a:p>
          <a:p>
            <a:pPr algn="ctr">
              <a:lnSpc>
                <a:spcPct val="80000"/>
              </a:lnSpc>
            </a:pPr>
            <a:r>
              <a:rPr lang="en-US" altLang="en-US" sz="2800" b="1" i="1" kern="0" dirty="0">
                <a:solidFill>
                  <a:srgbClr val="00FFFF"/>
                </a:solidFill>
                <a:effectLst>
                  <a:outerShdw blurRad="38100" dist="38100" dir="2700000" algn="tl">
                    <a:srgbClr val="000000">
                      <a:alpha val="43137"/>
                    </a:srgbClr>
                  </a:outerShdw>
                </a:effectLst>
              </a:rPr>
              <a:t># </a:t>
            </a:r>
            <a:r>
              <a:rPr lang="en-US" sz="2800" b="1" i="1" dirty="0">
                <a:solidFill>
                  <a:srgbClr val="00FFFF"/>
                </a:solidFill>
                <a:effectLst>
                  <a:outerShdw blurRad="38100" dist="38100" dir="2700000" algn="tl">
                    <a:srgbClr val="000000">
                      <a:alpha val="43137"/>
                    </a:srgbClr>
                  </a:outerShdw>
                </a:effectLst>
              </a:rPr>
              <a:t>547 “Go, My Children, With My Blessing” </a:t>
            </a:r>
            <a:r>
              <a:rPr lang="en-US" sz="2400" b="1" i="1" dirty="0">
                <a:solidFill>
                  <a:srgbClr val="00FFFF"/>
                </a:solidFill>
                <a:effectLst>
                  <a:outerShdw blurRad="38100" dist="38100" dir="2700000" algn="tl">
                    <a:srgbClr val="000000">
                      <a:alpha val="43137"/>
                    </a:srgbClr>
                  </a:outerShdw>
                </a:effectLst>
              </a:rPr>
              <a:t>(Stanza 1)</a:t>
            </a:r>
            <a:endParaRPr lang="en-US" sz="2400" dirty="0">
              <a:effectLst/>
            </a:endParaRPr>
          </a:p>
          <a:p>
            <a:pPr algn="ctr"/>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“Go, my children, </a:t>
            </a:r>
          </a:p>
          <a:p>
            <a:pPr algn="ctr"/>
            <a:r>
              <a:rPr lang="en-US" b="1" i="1" dirty="0">
                <a:effectLst>
                  <a:outerShdw blurRad="38100" dist="38100" dir="2700000" algn="tl">
                    <a:srgbClr val="000000">
                      <a:alpha val="43137"/>
                    </a:srgbClr>
                  </a:outerShdw>
                </a:effectLst>
              </a:rPr>
              <a:t>with my blessing, never alone.</a:t>
            </a:r>
            <a:endParaRPr lang="en-US" dirty="0">
              <a:effectLst>
                <a:outerShdw blurRad="38100" dist="38100" dir="2700000" algn="tl">
                  <a:srgbClr val="000000">
                    <a:alpha val="43137"/>
                  </a:srgbClr>
                </a:outerShdw>
              </a:effectLst>
            </a:endParaRPr>
          </a:p>
          <a:p>
            <a:pPr algn="ctr"/>
            <a:r>
              <a:rPr lang="en-US" b="1" i="1" dirty="0">
                <a:effectLst>
                  <a:outerShdw blurRad="38100" dist="38100" dir="2700000" algn="tl">
                    <a:srgbClr val="000000">
                      <a:alpha val="43137"/>
                    </a:srgbClr>
                  </a:outerShdw>
                </a:effectLst>
              </a:rPr>
              <a:t>Waking, sleeping, </a:t>
            </a:r>
          </a:p>
          <a:p>
            <a:pPr algn="ctr"/>
            <a:r>
              <a:rPr lang="en-US" b="1" i="1" dirty="0">
                <a:effectLst>
                  <a:outerShdw blurRad="38100" dist="38100" dir="2700000" algn="tl">
                    <a:srgbClr val="000000">
                      <a:alpha val="43137"/>
                    </a:srgbClr>
                  </a:outerShdw>
                </a:effectLst>
              </a:rPr>
              <a:t>I am with you, you are my own.</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In my love’s baptismal river </a:t>
            </a:r>
          </a:p>
          <a:p>
            <a:pPr algn="ctr"/>
            <a:r>
              <a:rPr lang="en-US" b="1" i="1" dirty="0">
                <a:effectLst>
                  <a:outerShdw blurRad="38100" dist="38100" dir="2700000" algn="tl">
                    <a:srgbClr val="000000">
                      <a:alpha val="43137"/>
                    </a:srgbClr>
                  </a:outerShdw>
                </a:effectLst>
              </a:rPr>
              <a:t>I have made you mine forever.</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Go, my children, with my blessing, you are my own.”</a:t>
            </a: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4F4978-C293-4673-9E5A-6DFBB5062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0"/>
            <a:ext cx="9906000" cy="7010400"/>
          </a:xfrm>
          <a:prstGeom prst="rect">
            <a:avLst/>
          </a:prstGeom>
        </p:spPr>
      </p:pic>
      <p:sp>
        <p:nvSpPr>
          <p:cNvPr id="4098" name="Rectangle 2"/>
          <p:cNvSpPr>
            <a:spLocks noGrp="1" noChangeArrowheads="1"/>
          </p:cNvSpPr>
          <p:nvPr>
            <p:ph type="ctrTitle"/>
          </p:nvPr>
        </p:nvSpPr>
        <p:spPr>
          <a:xfrm>
            <a:off x="381000" y="1066800"/>
            <a:ext cx="7696200" cy="679511"/>
          </a:xfrm>
          <a:noFill/>
        </p:spPr>
        <p:txBody>
          <a:bodyPr/>
          <a:lstStyle/>
          <a:p>
            <a:pPr algn="r"/>
            <a:r>
              <a:rPr lang="en-US" altLang="en-US" sz="3600" i="1" dirty="0" err="1">
                <a:solidFill>
                  <a:srgbClr val="FF0000"/>
                </a:solidFill>
                <a:latin typeface="+mn-lt"/>
              </a:rPr>
              <a:t>Homecrest</a:t>
            </a:r>
            <a:r>
              <a:rPr lang="en-US" altLang="en-US" sz="3600" i="1"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400" i="1" dirty="0">
                <a:solidFill>
                  <a:srgbClr val="FFFF00"/>
                </a:solidFill>
                <a:latin typeface="Arial" charset="0"/>
              </a:rPr>
            </a:br>
            <a:br>
              <a:rPr lang="en-US" altLang="en-US" sz="3400" i="1" dirty="0">
                <a:solidFill>
                  <a:srgbClr val="FFFF00"/>
                </a:solidFill>
                <a:latin typeface="Arial" charset="0"/>
              </a:rPr>
            </a:br>
            <a:r>
              <a:rPr lang="en-US" altLang="en-US" sz="3200" i="1" dirty="0">
                <a:latin typeface="Arial" charset="0"/>
              </a:rPr>
              <a:t>January 7</a:t>
            </a:r>
            <a:r>
              <a:rPr lang="en-US" altLang="en-US" sz="3200" i="1" baseline="30000" dirty="0">
                <a:latin typeface="Arial" charset="0"/>
              </a:rPr>
              <a:t>th</a:t>
            </a:r>
            <a:r>
              <a:rPr lang="en-US" altLang="en-US" sz="3200" i="1" dirty="0">
                <a:latin typeface="Arial" charset="0"/>
              </a:rPr>
              <a:t>, 2018</a:t>
            </a:r>
            <a:br>
              <a:rPr lang="en-US" altLang="en-US" sz="3200" i="1" dirty="0">
                <a:latin typeface="Arial" charset="0"/>
              </a:rPr>
            </a:br>
            <a:r>
              <a:rPr lang="en-US" altLang="en-US" sz="3200" i="1" dirty="0">
                <a:solidFill>
                  <a:schemeClr val="tx1"/>
                </a:solidFill>
                <a:effectLst>
                  <a:outerShdw blurRad="38100" dist="38100" dir="2700000" algn="tl">
                    <a:srgbClr val="000000">
                      <a:alpha val="43137"/>
                    </a:srgbClr>
                  </a:outerShdw>
                </a:effectLst>
                <a:latin typeface="Arial" charset="0"/>
              </a:rPr>
              <a:t>1</a:t>
            </a:r>
            <a:r>
              <a:rPr lang="en-US" altLang="en-US" sz="3200" i="1" baseline="30000" dirty="0">
                <a:solidFill>
                  <a:schemeClr val="tx1"/>
                </a:solidFill>
                <a:effectLst>
                  <a:outerShdw blurRad="38100" dist="38100" dir="2700000" algn="tl">
                    <a:srgbClr val="000000">
                      <a:alpha val="43137"/>
                    </a:srgbClr>
                  </a:outerShdw>
                </a:effectLst>
                <a:latin typeface="Arial" charset="0"/>
              </a:rPr>
              <a:t>st</a:t>
            </a:r>
            <a:r>
              <a:rPr lang="en-US" altLang="en-US" sz="3200" i="1" dirty="0">
                <a:solidFill>
                  <a:schemeClr val="tx1"/>
                </a:solidFill>
                <a:effectLst>
                  <a:outerShdw blurRad="38100" dist="38100" dir="2700000" algn="tl">
                    <a:srgbClr val="000000">
                      <a:alpha val="43137"/>
                    </a:srgbClr>
                  </a:outerShdw>
                </a:effectLst>
                <a:latin typeface="Arial" charset="0"/>
              </a:rPr>
              <a:t> Sunday of Epiphany/</a:t>
            </a:r>
            <a:br>
              <a:rPr lang="en-US" altLang="en-US" sz="3200" i="1" dirty="0">
                <a:solidFill>
                  <a:schemeClr val="tx1"/>
                </a:solidFill>
                <a:effectLst>
                  <a:outerShdw blurRad="38100" dist="38100" dir="2700000" algn="tl">
                    <a:srgbClr val="000000">
                      <a:alpha val="43137"/>
                    </a:srgbClr>
                  </a:outerShdw>
                </a:effectLst>
                <a:latin typeface="Arial" charset="0"/>
              </a:rPr>
            </a:br>
            <a:r>
              <a:rPr lang="en-US" altLang="en-US" sz="3200" i="1" dirty="0">
                <a:solidFill>
                  <a:schemeClr val="tx1"/>
                </a:solidFill>
                <a:effectLst>
                  <a:outerShdw blurRad="38100" dist="38100" dir="2700000" algn="tl">
                    <a:srgbClr val="000000">
                      <a:alpha val="43137"/>
                    </a:srgbClr>
                  </a:outerShdw>
                </a:effectLst>
                <a:latin typeface="Arial" charset="0"/>
              </a:rPr>
              <a:t>Baptism of the Lord Sunday  </a:t>
            </a:r>
            <a:br>
              <a:rPr lang="en-US" altLang="en-US" sz="3200" i="1" dirty="0">
                <a:solidFill>
                  <a:srgbClr val="000000"/>
                </a:solidFill>
                <a:effectLst/>
                <a:latin typeface="Arial" charset="0"/>
              </a:rPr>
            </a:br>
            <a:endParaRPr lang="en-US" altLang="en-US" sz="3200" i="1" dirty="0">
              <a:solidFill>
                <a:srgbClr val="000000"/>
              </a:solidFill>
              <a:effectLst/>
              <a:latin typeface="Arial" charset="0"/>
            </a:endParaRPr>
          </a:p>
        </p:txBody>
      </p:sp>
      <p:pic>
        <p:nvPicPr>
          <p:cNvPr id="4" name="Picture 3">
            <a:extLst>
              <a:ext uri="{FF2B5EF4-FFF2-40B4-BE49-F238E27FC236}">
                <a16:creationId xmlns:a16="http://schemas.microsoft.com/office/drawing/2014/main" id="{0BD5167A-BC67-4DBB-913B-52EC4AAD67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4343400"/>
            <a:ext cx="2229633" cy="2233782"/>
          </a:xfrm>
          <a:prstGeom prst="rect">
            <a:avLst/>
          </a:prstGeom>
        </p:spPr>
      </p:pic>
    </p:spTree>
    <p:extLst>
      <p:ext uri="{BB962C8B-B14F-4D97-AF65-F5344CB8AC3E}">
        <p14:creationId xmlns:p14="http://schemas.microsoft.com/office/powerpoint/2010/main" val="3974932483"/>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br>
              <a:rPr lang="en-US" altLang="en-US" sz="3200" b="0" i="1" dirty="0"/>
            </a:br>
            <a:r>
              <a:rPr lang="en-US" sz="2000" i="1" dirty="0">
                <a:effectLst>
                  <a:outerShdw blurRad="38100" dist="38100" dir="2700000" algn="tl">
                    <a:srgbClr val="000000">
                      <a:alpha val="43137"/>
                    </a:srgbClr>
                  </a:outerShdw>
                </a:effectLst>
                <a:latin typeface="+mn-lt"/>
              </a:rPr>
              <a:t>Through our baptism, Christ has drawn us out of the water and cleanse us of our sins.  Christ has offered us this new hope, new life, and a new beginning.  In humility and faith, let us come before God and our neighbors, confessing our sins and seeking God’s mercy and grace.</a:t>
            </a:r>
            <a:endParaRPr lang="en-US" altLang="en-US" sz="20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947803" y="304800"/>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936321" y="1600200"/>
            <a:ext cx="6596679" cy="3970318"/>
          </a:xfrm>
          <a:prstGeom prst="rect">
            <a:avLst/>
          </a:prstGeom>
        </p:spPr>
        <p:txBody>
          <a:bodyPr wrap="square">
            <a:spAutoFit/>
          </a:bodyPr>
          <a:lstStyle/>
          <a:p>
            <a:r>
              <a:rPr lang="en-US" sz="2800" b="1" dirty="0">
                <a:solidFill>
                  <a:srgbClr val="000000"/>
                </a:solidFill>
              </a:rPr>
              <a:t>(</a:t>
            </a:r>
            <a:r>
              <a:rPr lang="en-US" sz="2800" b="1" i="1" dirty="0">
                <a:solidFill>
                  <a:srgbClr val="000000"/>
                </a:solidFill>
              </a:rPr>
              <a:t>Psalm 51:10-12</a:t>
            </a:r>
            <a:r>
              <a:rPr lang="en-US" sz="2800" b="1" dirty="0">
                <a:solidFill>
                  <a:srgbClr val="000000"/>
                </a:solidFill>
              </a:rPr>
              <a:t>)</a:t>
            </a:r>
          </a:p>
          <a:p>
            <a:r>
              <a:rPr lang="en-US" sz="2800" b="1" i="1" dirty="0">
                <a:solidFill>
                  <a:srgbClr val="000000"/>
                </a:solidFill>
              </a:rPr>
              <a:t>Create in us a clean heart, O God, and put a new and right spirit within us.  Do not cast us away from your presence, and do not take your holy spirit from us.  Restore to us the joy of your salvation, and sustain in us a willing spirit.  Lord, hear our prayers we pray.  Amen.</a:t>
            </a:r>
            <a:endParaRPr lang="en-US" sz="3100" b="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868" y="-152400"/>
            <a:ext cx="11122068" cy="11476190"/>
          </a:xfrm>
          <a:prstGeom prst="rect">
            <a:avLst/>
          </a:prstGeom>
        </p:spPr>
      </p:pic>
      <p:sp>
        <p:nvSpPr>
          <p:cNvPr id="841730" name="Rectangle 2"/>
          <p:cNvSpPr>
            <a:spLocks noGrp="1" noChangeArrowheads="1"/>
          </p:cNvSpPr>
          <p:nvPr>
            <p:ph type="ctrTitle"/>
          </p:nvPr>
        </p:nvSpPr>
        <p:spPr>
          <a:xfrm>
            <a:off x="783579" y="533400"/>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0664BA"/>
                </a:solidFill>
                <a:effectLst/>
              </a:rPr>
              <a:t>Declaration of Forgiveness</a:t>
            </a:r>
            <a:r>
              <a:rPr lang="en-US" altLang="en-US" sz="2000" i="1" dirty="0">
                <a:solidFill>
                  <a:srgbClr val="0664BA"/>
                </a:solidFill>
                <a:effectLst/>
                <a:latin typeface="+mn-lt"/>
              </a:rPr>
              <a:t> </a:t>
            </a:r>
            <a:endParaRPr lang="en-US" altLang="en-US" sz="2400" b="0" i="1" dirty="0">
              <a:solidFill>
                <a:srgbClr val="0664BA"/>
              </a:solidFill>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783579" y="1591383"/>
            <a:ext cx="7756040" cy="4985980"/>
          </a:xfrm>
          <a:prstGeom prst="rect">
            <a:avLst/>
          </a:prstGeom>
        </p:spPr>
        <p:txBody>
          <a:bodyPr wrap="square">
            <a:spAutoFit/>
          </a:bodyPr>
          <a:lstStyle/>
          <a:p>
            <a:r>
              <a:rPr lang="en-US" b="1" dirty="0">
                <a:solidFill>
                  <a:srgbClr val="000000"/>
                </a:solidFill>
              </a:rPr>
              <a:t>(Isaiah 42:6 and 9)</a:t>
            </a:r>
            <a:r>
              <a:rPr lang="en-US" b="1" i="1" dirty="0">
                <a:solidFill>
                  <a:srgbClr val="000000"/>
                </a:solidFill>
              </a:rPr>
              <a:t>  </a:t>
            </a:r>
          </a:p>
          <a:p>
            <a:r>
              <a:rPr lang="en-US" sz="3000" b="1" i="1" dirty="0">
                <a:solidFill>
                  <a:srgbClr val="800000"/>
                </a:solidFill>
                <a:effectLst>
                  <a:outerShdw blurRad="38100" dist="38100" dir="2700000" algn="tl">
                    <a:srgbClr val="000000">
                      <a:alpha val="43137"/>
                    </a:srgbClr>
                  </a:outerShdw>
                </a:effectLst>
              </a:rPr>
              <a:t>The Lord declares, “I have called you in righteousness, I have taken you by the hand and kept you; I have given you as a covenant to the people, a light to the nations.  </a:t>
            </a:r>
            <a:r>
              <a:rPr lang="en-US" sz="3000" b="1" i="1" dirty="0">
                <a:effectLst>
                  <a:outerShdw blurRad="38100" dist="38100" dir="2700000" algn="tl">
                    <a:srgbClr val="000000">
                      <a:alpha val="43137"/>
                    </a:srgbClr>
                  </a:outerShdw>
                </a:effectLst>
              </a:rPr>
              <a:t>See, the former things have come to pass, and new things I have now declared.”  Friends, through Christ, God has given us a new life.  We have been forgiven.</a:t>
            </a:r>
            <a:r>
              <a:rPr lang="en-US" sz="3000" b="1" i="1" dirty="0">
                <a:solidFill>
                  <a:srgbClr val="800000"/>
                </a:solidFill>
                <a:effectLst>
                  <a:outerShdw blurRad="38100" dist="38100" dir="2700000" algn="tl">
                    <a:srgbClr val="000000">
                      <a:alpha val="43137"/>
                    </a:srgbClr>
                  </a:outerShdw>
                </a:effectLst>
              </a:rPr>
              <a:t>  </a:t>
            </a:r>
          </a:p>
          <a:p>
            <a:r>
              <a:rPr lang="en-US" sz="3000" b="1" i="1" dirty="0">
                <a:solidFill>
                  <a:srgbClr val="FFFF00"/>
                </a:solidFill>
                <a:effectLst>
                  <a:outerShdw blurRad="38100" dist="38100" dir="2700000" algn="tl">
                    <a:srgbClr val="000000">
                      <a:alpha val="43137"/>
                    </a:srgbClr>
                  </a:outerShdw>
                </a:effectLst>
              </a:rPr>
              <a:t>Thanks be to God, Amen.  </a:t>
            </a:r>
            <a:endParaRPr lang="en-US" sz="3000" b="1"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41166</TotalTime>
  <Words>1193</Words>
  <Application>Microsoft Office PowerPoint</Application>
  <PresentationFormat>On-screen Show (4:3)</PresentationFormat>
  <Paragraphs>461</Paragraphs>
  <Slides>53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Arial Black</vt:lpstr>
      <vt:lpstr>Calibri</vt:lpstr>
      <vt:lpstr>Helvetica</vt:lpstr>
      <vt:lpstr>Times New Roman</vt:lpstr>
      <vt:lpstr>Wingdings</vt:lpstr>
      <vt:lpstr>Glass Layers</vt:lpstr>
      <vt:lpstr>Homecrest Presbyterian Church Worship of the Lord’s Day  January 7th, 2018 1st Sunday of Epiphany/ Baptism of the Lord Sunday   </vt:lpstr>
      <vt:lpstr>Gathering Around the WORD Call to Worship (Based on Genesis 1:1-2, Mark 1:1, 9-11)</vt:lpstr>
      <vt:lpstr>Gathering Around the WORD Gathering Hymn   # 39 “Great is Thy Faithfulness”</vt:lpstr>
      <vt:lpstr>Gathering Around the WORD Gathering Hymn   # 39 “Great is Thy Faithfulness”</vt:lpstr>
      <vt:lpstr>Gathering Around the WORD Gathering Hymn   # 39 “Great is Thy Faithfulness”</vt:lpstr>
      <vt:lpstr>Gathering Around the WORD Call to Confession  Through our baptism, Christ has drawn us out of the water and cleanse us of our sins.  Christ has offered us this new hope, new life, and a new beginning.  In humility and faith, let us come before God and our neighbors, confessing our sins and seeking God’s mercy and grace.</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PowerPoint Presentation</vt:lpstr>
      <vt:lpstr>Proclaiming the WORD  Responsive Reading (Psalm 29:1-11)</vt:lpstr>
      <vt:lpstr>Proclaiming the WORD  Responsive Reading (Psalm 29:1-11)</vt:lpstr>
      <vt:lpstr>Proclaiming the WORD  Responsive Reading (Psalm 29:1-11)</vt:lpstr>
      <vt:lpstr>Proclaiming the WORD  Scripture Reading (Genesis 1:1-5)</vt:lpstr>
      <vt:lpstr>Proclaiming the WORD  Scripture Reading (Acts 19:1-7)</vt:lpstr>
      <vt:lpstr>Proclaiming the WORD  Scripture Reading (Acts 19:1-7)</vt:lpstr>
      <vt:lpstr>PowerPoint Presentation</vt:lpstr>
      <vt:lpstr>PowerPoint Presentation</vt:lpstr>
      <vt:lpstr>PowerPoint Presentation</vt:lpstr>
      <vt:lpstr>Responding Hymn # 475 “Come, Thou Fount of Every Blessing”</vt:lpstr>
      <vt:lpstr>Responding Hymn # 475 “Come, Thou Fount of Every Blessing”</vt:lpstr>
      <vt:lpstr>Responding Hymn # 475 “Come, Thou Fount of Every Blessing”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January 7th, 2018 1st Sunday of Epiphany/ Baptism of the Lord Sunday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1113</cp:revision>
  <cp:lastPrinted>2016-01-30T20:52:10Z</cp:lastPrinted>
  <dcterms:created xsi:type="dcterms:W3CDTF">1601-01-01T00:00:00Z</dcterms:created>
  <dcterms:modified xsi:type="dcterms:W3CDTF">2018-01-07T00:56:46Z</dcterms:modified>
</cp:coreProperties>
</file>