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33" r:id="rId4"/>
    <p:sldId id="334" r:id="rId5"/>
    <p:sldId id="335" r:id="rId6"/>
    <p:sldId id="336" r:id="rId7"/>
    <p:sldId id="337" r:id="rId8"/>
    <p:sldId id="373" r:id="rId9"/>
    <p:sldId id="309" r:id="rId10"/>
    <p:sldId id="340" r:id="rId11"/>
    <p:sldId id="338" r:id="rId12"/>
    <p:sldId id="339" r:id="rId13"/>
    <p:sldId id="286" r:id="rId14"/>
    <p:sldId id="273" r:id="rId15"/>
    <p:sldId id="341" r:id="rId16"/>
    <p:sldId id="344" r:id="rId17"/>
    <p:sldId id="343" r:id="rId18"/>
    <p:sldId id="342" r:id="rId19"/>
    <p:sldId id="345" r:id="rId20"/>
    <p:sldId id="346" r:id="rId21"/>
    <p:sldId id="347" r:id="rId22"/>
    <p:sldId id="348" r:id="rId23"/>
    <p:sldId id="276" r:id="rId24"/>
    <p:sldId id="350" r:id="rId25"/>
    <p:sldId id="351" r:id="rId26"/>
    <p:sldId id="295" r:id="rId27"/>
    <p:sldId id="352" r:id="rId28"/>
    <p:sldId id="356" r:id="rId29"/>
    <p:sldId id="357" r:id="rId30"/>
    <p:sldId id="353" r:id="rId31"/>
    <p:sldId id="358" r:id="rId32"/>
    <p:sldId id="280" r:id="rId33"/>
    <p:sldId id="359" r:id="rId34"/>
    <p:sldId id="360" r:id="rId35"/>
    <p:sldId id="361" r:id="rId36"/>
    <p:sldId id="363" r:id="rId37"/>
    <p:sldId id="297" r:id="rId38"/>
    <p:sldId id="330" r:id="rId39"/>
    <p:sldId id="282" r:id="rId40"/>
    <p:sldId id="370" r:id="rId41"/>
    <p:sldId id="368" r:id="rId42"/>
    <p:sldId id="369" r:id="rId43"/>
    <p:sldId id="299" r:id="rId44"/>
    <p:sldId id="298" r:id="rId45"/>
    <p:sldId id="301" r:id="rId46"/>
    <p:sldId id="302" r:id="rId47"/>
    <p:sldId id="300" r:id="rId48"/>
    <p:sldId id="284" r:id="rId49"/>
    <p:sldId id="371" r:id="rId50"/>
    <p:sldId id="364" r:id="rId51"/>
    <p:sldId id="365" r:id="rId52"/>
    <p:sldId id="366" r:id="rId53"/>
    <p:sldId id="367" r:id="rId54"/>
    <p:sldId id="372"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7" d="100"/>
          <a:sy n="77" d="100"/>
        </p:scale>
        <p:origin x="12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91E8A3-5704-454B-94B0-435578D7F8AA}" type="slidenum">
              <a:rPr lang="en-US" altLang="en-US"/>
              <a:pPr/>
              <a:t>‹#›</a:t>
            </a:fld>
            <a:endParaRPr lang="en-US" altLang="en-US"/>
          </a:p>
        </p:txBody>
      </p:sp>
    </p:spTree>
    <p:extLst>
      <p:ext uri="{BB962C8B-B14F-4D97-AF65-F5344CB8AC3E}">
        <p14:creationId xmlns:p14="http://schemas.microsoft.com/office/powerpoint/2010/main" val="339701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0C826A-ED09-481B-BB0D-1F4F256165F7}" type="slidenum">
              <a:rPr lang="en-US" altLang="en-US"/>
              <a:pPr/>
              <a:t>‹#›</a:t>
            </a:fld>
            <a:endParaRPr lang="en-US" altLang="en-US"/>
          </a:p>
        </p:txBody>
      </p:sp>
    </p:spTree>
    <p:extLst>
      <p:ext uri="{BB962C8B-B14F-4D97-AF65-F5344CB8AC3E}">
        <p14:creationId xmlns:p14="http://schemas.microsoft.com/office/powerpoint/2010/main" val="375069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E9E5FA-BB28-4AB4-BC58-D4CB6CBF707B}" type="slidenum">
              <a:rPr lang="en-US" altLang="en-US"/>
              <a:pPr/>
              <a:t>‹#›</a:t>
            </a:fld>
            <a:endParaRPr lang="en-US" altLang="en-US"/>
          </a:p>
        </p:txBody>
      </p:sp>
    </p:spTree>
    <p:extLst>
      <p:ext uri="{BB962C8B-B14F-4D97-AF65-F5344CB8AC3E}">
        <p14:creationId xmlns:p14="http://schemas.microsoft.com/office/powerpoint/2010/main" val="245390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0DF7EF-FF53-451C-B394-52A0046759A8}" type="slidenum">
              <a:rPr lang="en-US" altLang="en-US"/>
              <a:pPr/>
              <a:t>‹#›</a:t>
            </a:fld>
            <a:endParaRPr lang="en-US" altLang="en-US"/>
          </a:p>
        </p:txBody>
      </p:sp>
    </p:spTree>
    <p:extLst>
      <p:ext uri="{BB962C8B-B14F-4D97-AF65-F5344CB8AC3E}">
        <p14:creationId xmlns:p14="http://schemas.microsoft.com/office/powerpoint/2010/main" val="116647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A9A523-54CC-45A4-9EF4-1822B9DF1C1C}" type="slidenum">
              <a:rPr lang="en-US" altLang="en-US"/>
              <a:pPr/>
              <a:t>‹#›</a:t>
            </a:fld>
            <a:endParaRPr lang="en-US" altLang="en-US"/>
          </a:p>
        </p:txBody>
      </p:sp>
    </p:spTree>
    <p:extLst>
      <p:ext uri="{BB962C8B-B14F-4D97-AF65-F5344CB8AC3E}">
        <p14:creationId xmlns:p14="http://schemas.microsoft.com/office/powerpoint/2010/main" val="25435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1C1987-6423-4F5B-8493-BB43F358F24C}" type="slidenum">
              <a:rPr lang="en-US" altLang="en-US"/>
              <a:pPr/>
              <a:t>‹#›</a:t>
            </a:fld>
            <a:endParaRPr lang="en-US" altLang="en-US"/>
          </a:p>
        </p:txBody>
      </p:sp>
    </p:spTree>
    <p:extLst>
      <p:ext uri="{BB962C8B-B14F-4D97-AF65-F5344CB8AC3E}">
        <p14:creationId xmlns:p14="http://schemas.microsoft.com/office/powerpoint/2010/main" val="92327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9F4A0EE-2400-474D-99AA-C1F8418190F1}" type="slidenum">
              <a:rPr lang="en-US" altLang="en-US"/>
              <a:pPr/>
              <a:t>‹#›</a:t>
            </a:fld>
            <a:endParaRPr lang="en-US" altLang="en-US"/>
          </a:p>
        </p:txBody>
      </p:sp>
    </p:spTree>
    <p:extLst>
      <p:ext uri="{BB962C8B-B14F-4D97-AF65-F5344CB8AC3E}">
        <p14:creationId xmlns:p14="http://schemas.microsoft.com/office/powerpoint/2010/main" val="232083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81C8365-56B0-41ED-A52D-CE45A7CCB78E}" type="slidenum">
              <a:rPr lang="en-US" altLang="en-US"/>
              <a:pPr/>
              <a:t>‹#›</a:t>
            </a:fld>
            <a:endParaRPr lang="en-US" altLang="en-US"/>
          </a:p>
        </p:txBody>
      </p:sp>
    </p:spTree>
    <p:extLst>
      <p:ext uri="{BB962C8B-B14F-4D97-AF65-F5344CB8AC3E}">
        <p14:creationId xmlns:p14="http://schemas.microsoft.com/office/powerpoint/2010/main" val="369843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CCA1B60-3415-4E14-8D7C-F85B697DEA9C}" type="slidenum">
              <a:rPr lang="en-US" altLang="en-US"/>
              <a:pPr/>
              <a:t>‹#›</a:t>
            </a:fld>
            <a:endParaRPr lang="en-US" altLang="en-US"/>
          </a:p>
        </p:txBody>
      </p:sp>
    </p:spTree>
    <p:extLst>
      <p:ext uri="{BB962C8B-B14F-4D97-AF65-F5344CB8AC3E}">
        <p14:creationId xmlns:p14="http://schemas.microsoft.com/office/powerpoint/2010/main" val="341602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D0C30C2-BB92-4E26-8ADD-8B2B1AF7C440}" type="slidenum">
              <a:rPr lang="en-US" altLang="en-US"/>
              <a:pPr/>
              <a:t>‹#›</a:t>
            </a:fld>
            <a:endParaRPr lang="en-US" altLang="en-US"/>
          </a:p>
        </p:txBody>
      </p:sp>
    </p:spTree>
    <p:extLst>
      <p:ext uri="{BB962C8B-B14F-4D97-AF65-F5344CB8AC3E}">
        <p14:creationId xmlns:p14="http://schemas.microsoft.com/office/powerpoint/2010/main" val="391501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35B6B4B-9399-4210-BF82-D173E9BF4377}" type="slidenum">
              <a:rPr lang="en-US" altLang="en-US"/>
              <a:pPr/>
              <a:t>‹#›</a:t>
            </a:fld>
            <a:endParaRPr lang="en-US" altLang="en-US"/>
          </a:p>
        </p:txBody>
      </p:sp>
    </p:spTree>
    <p:extLst>
      <p:ext uri="{BB962C8B-B14F-4D97-AF65-F5344CB8AC3E}">
        <p14:creationId xmlns:p14="http://schemas.microsoft.com/office/powerpoint/2010/main" val="176465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6C9EEC4-0D00-428C-B5B0-1E46FF2642F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4099" name="Rectangle 3"/>
          <p:cNvSpPr>
            <a:spLocks noGrp="1" noChangeArrowheads="1"/>
          </p:cNvSpPr>
          <p:nvPr>
            <p:ph type="subTitle" idx="1"/>
          </p:nvPr>
        </p:nvSpPr>
        <p:spPr/>
        <p:txBody>
          <a:bodyPr/>
          <a:lstStyle/>
          <a:p>
            <a:endParaRPr lang="en-US" altLang="en-US"/>
          </a:p>
        </p:txBody>
      </p:sp>
      <p:sp>
        <p:nvSpPr>
          <p:cNvPr id="9" name="Rectangle 2"/>
          <p:cNvSpPr txBox="1">
            <a:spLocks noChangeArrowheads="1"/>
          </p:cNvSpPr>
          <p:nvPr/>
        </p:nvSpPr>
        <p:spPr bwMode="auto">
          <a:xfrm>
            <a:off x="683623" y="8001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r>
              <a:rPr lang="en-US" altLang="en-US" sz="3200" b="1" i="1" kern="0" dirty="0" err="1">
                <a:solidFill>
                  <a:srgbClr val="FFFF00"/>
                </a:solidFill>
                <a:latin typeface="Arial" charset="0"/>
              </a:rPr>
              <a:t>Homecrest</a:t>
            </a:r>
            <a:r>
              <a:rPr lang="en-US" altLang="en-US" sz="3200" b="1" i="1" kern="0" dirty="0">
                <a:solidFill>
                  <a:srgbClr val="FFFF00"/>
                </a:solidFill>
                <a:latin typeface="Arial" charset="0"/>
              </a:rPr>
              <a:t> Presbyterian Church </a:t>
            </a:r>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altLang="en-US" sz="3600" i="1" kern="0" dirty="0">
                <a:solidFill>
                  <a:srgbClr val="00FF00"/>
                </a:solidFill>
                <a:latin typeface="Arial" charset="0"/>
              </a:rPr>
              <a:t>A Service of Lessons and Carols to Celebrate the Birth of Christ</a:t>
            </a:r>
            <a:endParaRPr lang="en-US" sz="4000" dirty="0"/>
          </a:p>
          <a:p>
            <a:br>
              <a:rPr lang="en-US" altLang="en-US" sz="4000" i="1" kern="0" dirty="0">
                <a:solidFill>
                  <a:srgbClr val="FFFF00"/>
                </a:solidFill>
                <a:latin typeface="Arial" charset="0"/>
              </a:rPr>
            </a:br>
            <a:r>
              <a:rPr lang="en-US" altLang="en-US" sz="2800" b="1" i="1" kern="0" dirty="0">
                <a:solidFill>
                  <a:srgbClr val="FFFF00"/>
                </a:solidFill>
                <a:latin typeface="Arial" charset="0"/>
              </a:rPr>
              <a:t>December 24</a:t>
            </a:r>
            <a:r>
              <a:rPr lang="en-US" altLang="en-US" sz="2800" b="1" i="1" kern="0" baseline="30000" dirty="0">
                <a:solidFill>
                  <a:srgbClr val="FFFF00"/>
                </a:solidFill>
                <a:latin typeface="Arial" charset="0"/>
              </a:rPr>
              <a:t>th</a:t>
            </a:r>
            <a:r>
              <a:rPr lang="en-US" altLang="en-US" sz="2800" b="1" i="1" kern="0" dirty="0">
                <a:solidFill>
                  <a:srgbClr val="FFFF00"/>
                </a:solidFill>
                <a:latin typeface="Arial" charset="0"/>
              </a:rPr>
              <a:t>, 2017</a:t>
            </a:r>
            <a:br>
              <a:rPr lang="en-US" altLang="en-US" sz="2800" b="1" i="1" kern="0" dirty="0">
                <a:solidFill>
                  <a:srgbClr val="FFFF00"/>
                </a:solidFill>
                <a:latin typeface="Arial" charset="0"/>
              </a:rPr>
            </a:br>
            <a:r>
              <a:rPr lang="en-US" altLang="en-US" sz="2800" b="1" i="1" kern="0" dirty="0">
                <a:solidFill>
                  <a:srgbClr val="FFFF00"/>
                </a:solidFill>
                <a:latin typeface="Arial" charset="0"/>
              </a:rPr>
              <a:t>	</a:t>
            </a:r>
          </a:p>
        </p:txBody>
      </p:sp>
      <p:pic>
        <p:nvPicPr>
          <p:cNvPr id="10" name="Picture 11" descr="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14043"/>
            <a:ext cx="2240396" cy="2144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491544" y="-27904"/>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2 	</a:t>
            </a:r>
            <a:r>
              <a:rPr lang="en-US" altLang="en-US" sz="3200" b="1" i="1" kern="0" dirty="0">
                <a:solidFill>
                  <a:schemeClr val="bg1"/>
                </a:solidFill>
                <a:latin typeface="Arial" charset="0"/>
              </a:rPr>
              <a:t>Isaiah 9:2, 6-7, 11:1-3, 6-7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952500" y="1830735"/>
            <a:ext cx="7696200" cy="3539430"/>
          </a:xfrm>
          <a:prstGeom prst="rect">
            <a:avLst/>
          </a:prstGeom>
        </p:spPr>
        <p:txBody>
          <a:bodyPr wrap="square">
            <a:spAutoFit/>
          </a:bodyPr>
          <a:lstStyle/>
          <a:p>
            <a:r>
              <a:rPr lang="en-US" sz="3200" b="1" i="1" baseline="30000" dirty="0">
                <a:solidFill>
                  <a:schemeClr val="bg1"/>
                </a:solidFill>
                <a:effectLst>
                  <a:outerShdw blurRad="38100" dist="38100" dir="2700000" algn="tl">
                    <a:srgbClr val="000000">
                      <a:alpha val="43137"/>
                    </a:srgbClr>
                  </a:outerShdw>
                </a:effectLst>
              </a:rPr>
              <a:t>7 </a:t>
            </a:r>
            <a:r>
              <a:rPr lang="en-US" sz="3200" b="1" i="1" dirty="0">
                <a:solidFill>
                  <a:schemeClr val="bg1"/>
                </a:solidFill>
                <a:effectLst>
                  <a:outerShdw blurRad="38100" dist="38100" dir="2700000" algn="tl">
                    <a:srgbClr val="000000">
                      <a:alpha val="43137"/>
                    </a:srgbClr>
                  </a:outerShdw>
                </a:effectLst>
              </a:rPr>
              <a:t>His authority shall grow continually, and there shall be endless peace for the throne of David and his kingdom. He will establish and uphold it with justice and with righteousness from this time onward and forevermore. The zeal of the LORD of hosts will do this.</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34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491544" y="-27904"/>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2 	</a:t>
            </a:r>
            <a:r>
              <a:rPr lang="en-US" altLang="en-US" sz="3200" b="1" i="1" kern="0" dirty="0">
                <a:solidFill>
                  <a:schemeClr val="bg1"/>
                </a:solidFill>
                <a:latin typeface="Arial" charset="0"/>
              </a:rPr>
              <a:t>Isaiah 9:2, 6-7, 11:1-3, 6-7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1219200" y="1533465"/>
            <a:ext cx="7239000" cy="4524315"/>
          </a:xfrm>
          <a:prstGeom prst="rect">
            <a:avLst/>
          </a:prstGeom>
        </p:spPr>
        <p:txBody>
          <a:bodyPr wrap="square">
            <a:spAutoFit/>
          </a:bodyPr>
          <a:lstStyle/>
          <a:p>
            <a:r>
              <a:rPr lang="en-US" sz="3200" b="1" i="1" dirty="0">
                <a:solidFill>
                  <a:schemeClr val="bg1"/>
                </a:solidFill>
                <a:effectLst>
                  <a:outerShdw blurRad="38100" dist="38100" dir="2700000" algn="tl">
                    <a:srgbClr val="000000">
                      <a:alpha val="43137"/>
                    </a:srgbClr>
                  </a:outerShdw>
                </a:effectLst>
              </a:rPr>
              <a:t>A shoot shall come out from the stump of Jesse, and a branch shall grow out of his roots.  </a:t>
            </a:r>
            <a:r>
              <a:rPr lang="en-US" sz="3200" b="1" i="1" baseline="30000" dirty="0">
                <a:solidFill>
                  <a:schemeClr val="bg1"/>
                </a:solidFill>
                <a:effectLst>
                  <a:outerShdw blurRad="38100" dist="38100" dir="2700000" algn="tl">
                    <a:srgbClr val="000000">
                      <a:alpha val="43137"/>
                    </a:srgbClr>
                  </a:outerShdw>
                </a:effectLst>
              </a:rPr>
              <a:t>2 </a:t>
            </a:r>
            <a:r>
              <a:rPr lang="en-US" sz="3200" b="1" i="1" dirty="0">
                <a:solidFill>
                  <a:schemeClr val="bg1"/>
                </a:solidFill>
                <a:effectLst>
                  <a:outerShdw blurRad="38100" dist="38100" dir="2700000" algn="tl">
                    <a:srgbClr val="000000">
                      <a:alpha val="43137"/>
                    </a:srgbClr>
                  </a:outerShdw>
                </a:effectLst>
              </a:rPr>
              <a:t>The spirit of the LORD shall rest on him, the spirit of wisdom and understanding, the spirit of counsel and might, the spirit of knowledge and the fear of the LORD.  </a:t>
            </a:r>
            <a:r>
              <a:rPr lang="en-US" sz="3200" b="1" i="1" baseline="30000" dirty="0">
                <a:solidFill>
                  <a:schemeClr val="bg1"/>
                </a:solidFill>
                <a:effectLst>
                  <a:outerShdw blurRad="38100" dist="38100" dir="2700000" algn="tl">
                    <a:srgbClr val="000000">
                      <a:alpha val="43137"/>
                    </a:srgbClr>
                  </a:outerShdw>
                </a:effectLst>
              </a:rPr>
              <a:t>3 </a:t>
            </a:r>
            <a:r>
              <a:rPr lang="en-US" sz="3200" b="1" i="1" dirty="0">
                <a:solidFill>
                  <a:schemeClr val="bg1"/>
                </a:solidFill>
                <a:effectLst>
                  <a:outerShdw blurRad="38100" dist="38100" dir="2700000" algn="tl">
                    <a:srgbClr val="000000">
                      <a:alpha val="43137"/>
                    </a:srgbClr>
                  </a:outerShdw>
                </a:effectLst>
              </a:rPr>
              <a:t>His delight shall be in the fear of the LORD.</a:t>
            </a:r>
            <a:endParaRPr lang="en-US"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454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491544" y="-27904"/>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2 	</a:t>
            </a:r>
            <a:r>
              <a:rPr lang="en-US" altLang="en-US" sz="3200" b="1" i="1" kern="0" dirty="0">
                <a:solidFill>
                  <a:schemeClr val="bg1"/>
                </a:solidFill>
                <a:latin typeface="Arial" charset="0"/>
              </a:rPr>
              <a:t>Isaiah 9:2, 6-7, 11:1-3, 6-7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990600" y="1752600"/>
            <a:ext cx="6858000" cy="4031873"/>
          </a:xfrm>
          <a:prstGeom prst="rect">
            <a:avLst/>
          </a:prstGeom>
        </p:spPr>
        <p:txBody>
          <a:bodyPr wrap="square">
            <a:spAutoFit/>
          </a:bodyPr>
          <a:lstStyle/>
          <a:p>
            <a:r>
              <a:rPr lang="en-US" sz="3200" b="1" i="1" baseline="30000" dirty="0">
                <a:solidFill>
                  <a:schemeClr val="bg1"/>
                </a:solidFill>
                <a:effectLst>
                  <a:outerShdw blurRad="38100" dist="38100" dir="2700000" algn="tl">
                    <a:srgbClr val="000000">
                      <a:alpha val="43137"/>
                    </a:srgbClr>
                  </a:outerShdw>
                </a:effectLst>
              </a:rPr>
              <a:t>6 </a:t>
            </a:r>
            <a:r>
              <a:rPr lang="en-US" sz="3200" b="1" i="1" dirty="0">
                <a:solidFill>
                  <a:schemeClr val="bg1"/>
                </a:solidFill>
                <a:effectLst>
                  <a:outerShdw blurRad="38100" dist="38100" dir="2700000" algn="tl">
                    <a:srgbClr val="000000">
                      <a:alpha val="43137"/>
                    </a:srgbClr>
                  </a:outerShdw>
                </a:effectLst>
              </a:rPr>
              <a:t>The wolf shall live with the lamb, the leopard shall lie down with the kid, the calf and the lion and the fatling together, and a little child shall lead them.  </a:t>
            </a:r>
            <a:r>
              <a:rPr lang="en-US" sz="3200" b="1" i="1" baseline="30000" dirty="0">
                <a:solidFill>
                  <a:schemeClr val="bg1"/>
                </a:solidFill>
                <a:effectLst>
                  <a:outerShdw blurRad="38100" dist="38100" dir="2700000" algn="tl">
                    <a:srgbClr val="000000">
                      <a:alpha val="43137"/>
                    </a:srgbClr>
                  </a:outerShdw>
                </a:effectLst>
              </a:rPr>
              <a:t>7 </a:t>
            </a:r>
            <a:r>
              <a:rPr lang="en-US" sz="3200" b="1" i="1" dirty="0">
                <a:solidFill>
                  <a:schemeClr val="bg1"/>
                </a:solidFill>
                <a:effectLst>
                  <a:outerShdw blurRad="38100" dist="38100" dir="2700000" algn="tl">
                    <a:srgbClr val="000000">
                      <a:alpha val="43137"/>
                    </a:srgbClr>
                  </a:outerShdw>
                </a:effectLst>
              </a:rPr>
              <a:t>The cow and the bear shall graze, their young shall lie down together; and the lion shall eat straw like the ox.</a:t>
            </a:r>
            <a:endParaRPr lang="en-US"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585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838200" y="519839"/>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b="1" i="1" kern="0" dirty="0">
                <a:solidFill>
                  <a:srgbClr val="FFFF00"/>
                </a:solidFill>
                <a:latin typeface="Arial" charset="0"/>
              </a:rPr>
              <a:t>Solo #347 </a:t>
            </a:r>
          </a:p>
          <a:p>
            <a:pPr algn="l"/>
            <a:r>
              <a:rPr lang="en-US" altLang="en-US" sz="3200" b="1" i="1" dirty="0">
                <a:solidFill>
                  <a:schemeClr val="bg1"/>
                </a:solidFill>
              </a:rPr>
              <a:t>“Let All Mortal Flesh Keep Silence”</a:t>
            </a:r>
          </a:p>
          <a:p>
            <a:pPr algn="l"/>
            <a:r>
              <a:rPr lang="en-US" altLang="en-US" sz="2400" b="1" i="1" dirty="0">
                <a:solidFill>
                  <a:srgbClr val="00B0F0"/>
                </a:solidFill>
              </a:rPr>
              <a:t>					  Charles </a:t>
            </a:r>
            <a:r>
              <a:rPr lang="en-US" altLang="en-US" sz="2400" b="1" i="1" dirty="0" err="1">
                <a:solidFill>
                  <a:srgbClr val="00B0F0"/>
                </a:solidFill>
              </a:rPr>
              <a:t>Henze</a:t>
            </a:r>
            <a:endParaRPr lang="en-US" altLang="en-US" sz="2400" b="1" i="1" dirty="0">
              <a:solidFill>
                <a:srgbClr val="00B0F0"/>
              </a:solidFill>
            </a:endParaRPr>
          </a:p>
          <a:p>
            <a:pPr algn="l"/>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br>
              <a:rPr lang="en-US" sz="3200" i="1" dirty="0">
                <a:solidFill>
                  <a:schemeClr val="bg1"/>
                </a:solidFill>
              </a:rPr>
            </a:br>
            <a:endParaRPr lang="en-US" sz="3200" b="1" i="1" dirty="0">
              <a:solidFill>
                <a:schemeClr val="bg1"/>
              </a:solidFill>
            </a:endParaRPr>
          </a:p>
        </p:txBody>
      </p:sp>
    </p:spTree>
    <p:extLst>
      <p:ext uri="{BB962C8B-B14F-4D97-AF65-F5344CB8AC3E}">
        <p14:creationId xmlns:p14="http://schemas.microsoft.com/office/powerpoint/2010/main" val="398605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647700" y="268288"/>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3 	</a:t>
            </a:r>
            <a:r>
              <a:rPr lang="en-US" altLang="en-US" sz="3200" b="1" i="1" kern="0" dirty="0">
                <a:solidFill>
                  <a:schemeClr val="bg1"/>
                </a:solidFill>
                <a:latin typeface="Arial" charset="0"/>
              </a:rPr>
              <a:t>Luke 1:26-38, 2:1-7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647700" y="1905000"/>
            <a:ext cx="8115300" cy="3108543"/>
          </a:xfrm>
          <a:prstGeom prst="rect">
            <a:avLst/>
          </a:prstGeom>
        </p:spPr>
        <p:txBody>
          <a:bodyPr wrap="square">
            <a:spAutoFit/>
          </a:bodyPr>
          <a:lstStyle/>
          <a:p>
            <a:r>
              <a:rPr lang="en-US" sz="2800" b="1" i="1" dirty="0">
                <a:solidFill>
                  <a:schemeClr val="bg1"/>
                </a:solidFill>
              </a:rPr>
              <a:t>	</a:t>
            </a:r>
            <a:r>
              <a:rPr lang="en-US" sz="2800" b="1" i="1" dirty="0">
                <a:solidFill>
                  <a:schemeClr val="bg1"/>
                </a:solidFill>
                <a:effectLst>
                  <a:outerShdw blurRad="38100" dist="38100" dir="2700000" algn="tl">
                    <a:srgbClr val="000000">
                      <a:alpha val="43137"/>
                    </a:srgbClr>
                  </a:outerShdw>
                </a:effectLst>
              </a:rPr>
              <a:t>In the sixth month the angel Gabriel was sent by God to a town in Galilee called Nazareth,  </a:t>
            </a:r>
            <a:r>
              <a:rPr lang="en-US" sz="2800" b="1" i="1" baseline="30000" dirty="0">
                <a:solidFill>
                  <a:schemeClr val="bg1"/>
                </a:solidFill>
                <a:effectLst>
                  <a:outerShdw blurRad="38100" dist="38100" dir="2700000" algn="tl">
                    <a:srgbClr val="000000">
                      <a:alpha val="43137"/>
                    </a:srgbClr>
                  </a:outerShdw>
                </a:effectLst>
              </a:rPr>
              <a:t>27 </a:t>
            </a:r>
            <a:r>
              <a:rPr lang="en-US" sz="2800" b="1" i="1" dirty="0">
                <a:solidFill>
                  <a:schemeClr val="bg1"/>
                </a:solidFill>
                <a:effectLst>
                  <a:outerShdw blurRad="38100" dist="38100" dir="2700000" algn="tl">
                    <a:srgbClr val="000000">
                      <a:alpha val="43137"/>
                    </a:srgbClr>
                  </a:outerShdw>
                </a:effectLst>
              </a:rPr>
              <a:t>to a virgin engaged to a man whose name was Joseph, of the house of David. The virgin's name was Mary.  </a:t>
            </a:r>
            <a:r>
              <a:rPr lang="en-US" sz="2800" b="1" i="1" baseline="30000" dirty="0">
                <a:solidFill>
                  <a:schemeClr val="bg1"/>
                </a:solidFill>
                <a:effectLst>
                  <a:outerShdw blurRad="38100" dist="38100" dir="2700000" algn="tl">
                    <a:srgbClr val="000000">
                      <a:alpha val="43137"/>
                    </a:srgbClr>
                  </a:outerShdw>
                </a:effectLst>
              </a:rPr>
              <a:t>28 </a:t>
            </a:r>
            <a:r>
              <a:rPr lang="en-US" sz="2800" b="1" i="1" dirty="0">
                <a:solidFill>
                  <a:schemeClr val="bg1"/>
                </a:solidFill>
                <a:effectLst>
                  <a:outerShdw blurRad="38100" dist="38100" dir="2700000" algn="tl">
                    <a:srgbClr val="000000">
                      <a:alpha val="43137"/>
                    </a:srgbClr>
                  </a:outerShdw>
                </a:effectLst>
              </a:rPr>
              <a:t>And he came to her and said, "</a:t>
            </a:r>
            <a:r>
              <a:rPr lang="en-US" sz="2800" b="1" i="1" dirty="0">
                <a:solidFill>
                  <a:srgbClr val="FFFF00"/>
                </a:solidFill>
                <a:effectLst>
                  <a:outerShdw blurRad="38100" dist="38100" dir="2700000" algn="tl">
                    <a:srgbClr val="000000">
                      <a:alpha val="43137"/>
                    </a:srgbClr>
                  </a:outerShdw>
                </a:effectLst>
              </a:rPr>
              <a:t>Greetings, favored one! The Lord is with you.</a:t>
            </a:r>
            <a:r>
              <a:rPr lang="en-US" sz="2800" b="1" i="1" dirty="0">
                <a:solidFill>
                  <a:schemeClr val="bg1"/>
                </a:solidFill>
                <a:effectLst>
                  <a:outerShdw blurRad="38100" dist="38100" dir="2700000" algn="tl">
                    <a:srgbClr val="000000">
                      <a:alpha val="43137"/>
                    </a:srgbClr>
                  </a:outerShdw>
                </a:effectLst>
              </a:rPr>
              <a:t>"  </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383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647700" y="268288"/>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3 	</a:t>
            </a:r>
            <a:r>
              <a:rPr lang="en-US" altLang="en-US" sz="3200" b="1" i="1" kern="0" dirty="0">
                <a:solidFill>
                  <a:schemeClr val="bg1"/>
                </a:solidFill>
                <a:latin typeface="Arial" charset="0"/>
              </a:rPr>
              <a:t>Luke 1:26-38, 2:1-7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647700" y="1905000"/>
            <a:ext cx="8115300" cy="4832092"/>
          </a:xfrm>
          <a:prstGeom prst="rect">
            <a:avLst/>
          </a:prstGeom>
        </p:spPr>
        <p:txBody>
          <a:bodyPr wrap="square">
            <a:spAutoFit/>
          </a:bodyPr>
          <a:lstStyle/>
          <a:p>
            <a:r>
              <a:rPr lang="en-US" sz="2800" b="1" i="1" baseline="30000" dirty="0">
                <a:solidFill>
                  <a:schemeClr val="bg1"/>
                </a:solidFill>
                <a:effectLst>
                  <a:outerShdw blurRad="38100" dist="38100" dir="2700000" algn="tl">
                    <a:srgbClr val="000000">
                      <a:alpha val="43137"/>
                    </a:srgbClr>
                  </a:outerShdw>
                </a:effectLst>
              </a:rPr>
              <a:t>29 </a:t>
            </a:r>
            <a:r>
              <a:rPr lang="en-US" sz="2800" b="1" i="1" dirty="0">
                <a:solidFill>
                  <a:schemeClr val="bg1"/>
                </a:solidFill>
                <a:effectLst>
                  <a:outerShdw blurRad="38100" dist="38100" dir="2700000" algn="tl">
                    <a:srgbClr val="000000">
                      <a:alpha val="43137"/>
                    </a:srgbClr>
                  </a:outerShdw>
                </a:effectLst>
              </a:rPr>
              <a:t>But she was much perplexed by his words and pondered what sort of greeting this might be.  </a:t>
            </a:r>
            <a:r>
              <a:rPr lang="en-US" sz="2800" b="1" i="1" baseline="30000" dirty="0">
                <a:solidFill>
                  <a:schemeClr val="bg1"/>
                </a:solidFill>
                <a:effectLst>
                  <a:outerShdw blurRad="38100" dist="38100" dir="2700000" algn="tl">
                    <a:srgbClr val="000000">
                      <a:alpha val="43137"/>
                    </a:srgbClr>
                  </a:outerShdw>
                </a:effectLst>
              </a:rPr>
              <a:t>30 </a:t>
            </a:r>
            <a:r>
              <a:rPr lang="en-US" sz="2800" b="1" i="1" dirty="0">
                <a:solidFill>
                  <a:schemeClr val="bg1"/>
                </a:solidFill>
                <a:effectLst>
                  <a:outerShdw blurRad="38100" dist="38100" dir="2700000" algn="tl">
                    <a:srgbClr val="000000">
                      <a:alpha val="43137"/>
                    </a:srgbClr>
                  </a:outerShdw>
                </a:effectLst>
              </a:rPr>
              <a:t>The angel said to her, "</a:t>
            </a:r>
            <a:r>
              <a:rPr lang="en-US" sz="2800" b="1" i="1" dirty="0">
                <a:solidFill>
                  <a:srgbClr val="FFFF00"/>
                </a:solidFill>
                <a:effectLst>
                  <a:outerShdw blurRad="38100" dist="38100" dir="2700000" algn="tl">
                    <a:srgbClr val="000000">
                      <a:alpha val="43137"/>
                    </a:srgbClr>
                  </a:outerShdw>
                </a:effectLst>
              </a:rPr>
              <a:t>Do not be afraid, Mary, for you have found favor with God.  </a:t>
            </a:r>
            <a:r>
              <a:rPr lang="en-US" sz="2800" b="1" i="1" baseline="30000" dirty="0">
                <a:solidFill>
                  <a:srgbClr val="FFFF00"/>
                </a:solidFill>
                <a:effectLst>
                  <a:outerShdw blurRad="38100" dist="38100" dir="2700000" algn="tl">
                    <a:srgbClr val="000000">
                      <a:alpha val="43137"/>
                    </a:srgbClr>
                  </a:outerShdw>
                </a:effectLst>
              </a:rPr>
              <a:t>31 </a:t>
            </a:r>
            <a:r>
              <a:rPr lang="en-US" sz="2800" b="1" i="1" dirty="0">
                <a:solidFill>
                  <a:srgbClr val="FFFF00"/>
                </a:solidFill>
                <a:effectLst>
                  <a:outerShdw blurRad="38100" dist="38100" dir="2700000" algn="tl">
                    <a:srgbClr val="000000">
                      <a:alpha val="43137"/>
                    </a:srgbClr>
                  </a:outerShdw>
                </a:effectLst>
              </a:rPr>
              <a:t>And now, you will conceive in your womb and bear a son, and you will name him Jesus.  </a:t>
            </a:r>
            <a:r>
              <a:rPr lang="en-US" sz="2800" b="1" i="1" baseline="30000" dirty="0">
                <a:solidFill>
                  <a:srgbClr val="FFFF00"/>
                </a:solidFill>
                <a:effectLst>
                  <a:outerShdw blurRad="38100" dist="38100" dir="2700000" algn="tl">
                    <a:srgbClr val="000000">
                      <a:alpha val="43137"/>
                    </a:srgbClr>
                  </a:outerShdw>
                </a:effectLst>
              </a:rPr>
              <a:t>32 </a:t>
            </a:r>
            <a:r>
              <a:rPr lang="en-US" sz="2800" b="1" i="1" dirty="0">
                <a:solidFill>
                  <a:srgbClr val="FFFF00"/>
                </a:solidFill>
                <a:effectLst>
                  <a:outerShdw blurRad="38100" dist="38100" dir="2700000" algn="tl">
                    <a:srgbClr val="000000">
                      <a:alpha val="43137"/>
                    </a:srgbClr>
                  </a:outerShdw>
                </a:effectLst>
              </a:rPr>
              <a:t>He will be great, and will be called the Son of the Most High, and the Lord God will give to him the throne of his ancestor David.  </a:t>
            </a:r>
            <a:r>
              <a:rPr lang="en-US" sz="2800" b="1" i="1" baseline="30000" dirty="0">
                <a:solidFill>
                  <a:srgbClr val="FFFF00"/>
                </a:solidFill>
                <a:effectLst>
                  <a:outerShdw blurRad="38100" dist="38100" dir="2700000" algn="tl">
                    <a:srgbClr val="000000">
                      <a:alpha val="43137"/>
                    </a:srgbClr>
                  </a:outerShdw>
                </a:effectLst>
              </a:rPr>
              <a:t>33 </a:t>
            </a:r>
            <a:r>
              <a:rPr lang="en-US" sz="2800" b="1" i="1" dirty="0">
                <a:solidFill>
                  <a:srgbClr val="FFFF00"/>
                </a:solidFill>
                <a:effectLst>
                  <a:outerShdw blurRad="38100" dist="38100" dir="2700000" algn="tl">
                    <a:srgbClr val="000000">
                      <a:alpha val="43137"/>
                    </a:srgbClr>
                  </a:outerShdw>
                </a:effectLst>
              </a:rPr>
              <a:t>He will reign over the house of Jacob forever, and of his kingdom there will be no end</a:t>
            </a:r>
            <a:r>
              <a:rPr lang="en-US" sz="2800" b="1" i="1" dirty="0">
                <a:solidFill>
                  <a:schemeClr val="bg1"/>
                </a:solidFill>
                <a:effectLst>
                  <a:outerShdw blurRad="38100" dist="38100" dir="2700000" algn="tl">
                    <a:srgbClr val="000000">
                      <a:alpha val="43137"/>
                    </a:srgbClr>
                  </a:outerShdw>
                </a:effectLst>
              </a:rPr>
              <a:t>."  </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0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647700" y="268288"/>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3 	</a:t>
            </a:r>
            <a:r>
              <a:rPr lang="en-US" altLang="en-US" sz="3200" b="1" i="1" kern="0" dirty="0">
                <a:solidFill>
                  <a:schemeClr val="bg1"/>
                </a:solidFill>
                <a:latin typeface="Arial" charset="0"/>
              </a:rPr>
              <a:t>Luke 1:26-38, 2:1-7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647700" y="1905000"/>
            <a:ext cx="8115300" cy="4401205"/>
          </a:xfrm>
          <a:prstGeom prst="rect">
            <a:avLst/>
          </a:prstGeom>
        </p:spPr>
        <p:txBody>
          <a:bodyPr wrap="square">
            <a:spAutoFit/>
          </a:bodyPr>
          <a:lstStyle/>
          <a:p>
            <a:r>
              <a:rPr lang="en-US" sz="2800" b="1" i="1" baseline="30000" dirty="0">
                <a:solidFill>
                  <a:schemeClr val="bg1"/>
                </a:solidFill>
                <a:effectLst>
                  <a:outerShdw blurRad="38100" dist="38100" dir="2700000" algn="tl">
                    <a:srgbClr val="000000">
                      <a:alpha val="43137"/>
                    </a:srgbClr>
                  </a:outerShdw>
                </a:effectLst>
              </a:rPr>
              <a:t>34 </a:t>
            </a:r>
            <a:r>
              <a:rPr lang="en-US" sz="2800" b="1" i="1" dirty="0">
                <a:solidFill>
                  <a:schemeClr val="bg1"/>
                </a:solidFill>
                <a:effectLst>
                  <a:outerShdw blurRad="38100" dist="38100" dir="2700000" algn="tl">
                    <a:srgbClr val="000000">
                      <a:alpha val="43137"/>
                    </a:srgbClr>
                  </a:outerShdw>
                </a:effectLst>
              </a:rPr>
              <a:t>Mary said to the angel, "How can this be, since I am a virgin?"  </a:t>
            </a:r>
            <a:r>
              <a:rPr lang="en-US" sz="2800" b="1" i="1" baseline="30000" dirty="0">
                <a:solidFill>
                  <a:schemeClr val="bg1"/>
                </a:solidFill>
                <a:effectLst>
                  <a:outerShdw blurRad="38100" dist="38100" dir="2700000" algn="tl">
                    <a:srgbClr val="000000">
                      <a:alpha val="43137"/>
                    </a:srgbClr>
                  </a:outerShdw>
                </a:effectLst>
              </a:rPr>
              <a:t>35 </a:t>
            </a:r>
            <a:r>
              <a:rPr lang="en-US" sz="2800" b="1" i="1" dirty="0">
                <a:solidFill>
                  <a:schemeClr val="bg1"/>
                </a:solidFill>
                <a:effectLst>
                  <a:outerShdw blurRad="38100" dist="38100" dir="2700000" algn="tl">
                    <a:srgbClr val="000000">
                      <a:alpha val="43137"/>
                    </a:srgbClr>
                  </a:outerShdw>
                </a:effectLst>
              </a:rPr>
              <a:t>The angel said to her, "</a:t>
            </a:r>
            <a:r>
              <a:rPr lang="en-US" sz="2800" b="1" i="1" dirty="0">
                <a:solidFill>
                  <a:srgbClr val="FFFF00"/>
                </a:solidFill>
                <a:effectLst>
                  <a:outerShdw blurRad="38100" dist="38100" dir="2700000" algn="tl">
                    <a:srgbClr val="000000">
                      <a:alpha val="43137"/>
                    </a:srgbClr>
                  </a:outerShdw>
                </a:effectLst>
              </a:rPr>
              <a:t>The Holy Spirit will come upon you, and the power of the Most High will overshadow you; therefore the child to be born will be holy; he will be called Son of God</a:t>
            </a:r>
            <a:r>
              <a:rPr lang="en-US" sz="2800" b="1" i="1" dirty="0">
                <a:solidFill>
                  <a:schemeClr val="bg1"/>
                </a:solidFill>
                <a:effectLst>
                  <a:outerShdw blurRad="38100" dist="38100" dir="2700000" algn="tl">
                    <a:srgbClr val="000000">
                      <a:alpha val="43137"/>
                    </a:srgbClr>
                  </a:outerShdw>
                </a:effectLst>
              </a:rPr>
              <a:t>.  </a:t>
            </a:r>
            <a:r>
              <a:rPr lang="en-US" sz="2800" b="1" i="1" baseline="30000" dirty="0">
                <a:solidFill>
                  <a:schemeClr val="bg1"/>
                </a:solidFill>
                <a:effectLst>
                  <a:outerShdw blurRad="38100" dist="38100" dir="2700000" algn="tl">
                    <a:srgbClr val="000000">
                      <a:alpha val="43137"/>
                    </a:srgbClr>
                  </a:outerShdw>
                </a:effectLst>
              </a:rPr>
              <a:t>36 </a:t>
            </a:r>
            <a:r>
              <a:rPr lang="en-US" sz="2800" b="1" i="1" dirty="0">
                <a:solidFill>
                  <a:schemeClr val="bg1"/>
                </a:solidFill>
                <a:effectLst>
                  <a:outerShdw blurRad="38100" dist="38100" dir="2700000" algn="tl">
                    <a:srgbClr val="000000">
                      <a:alpha val="43137"/>
                    </a:srgbClr>
                  </a:outerShdw>
                </a:effectLst>
              </a:rPr>
              <a:t>And now, your relative Elizabeth in her old age has also conceived a son; and this is the sixth month for her who was said to be barren.  </a:t>
            </a:r>
            <a:r>
              <a:rPr lang="en-US" sz="2800" b="1" i="1" baseline="30000" dirty="0">
                <a:solidFill>
                  <a:schemeClr val="bg1"/>
                </a:solidFill>
                <a:effectLst>
                  <a:outerShdw blurRad="38100" dist="38100" dir="2700000" algn="tl">
                    <a:srgbClr val="000000">
                      <a:alpha val="43137"/>
                    </a:srgbClr>
                  </a:outerShdw>
                </a:effectLst>
              </a:rPr>
              <a:t>37 </a:t>
            </a:r>
            <a:r>
              <a:rPr lang="en-US" sz="2800" b="1" i="1" dirty="0">
                <a:solidFill>
                  <a:srgbClr val="FFFF00"/>
                </a:solidFill>
                <a:effectLst>
                  <a:outerShdw blurRad="38100" dist="38100" dir="2700000" algn="tl">
                    <a:srgbClr val="000000">
                      <a:alpha val="43137"/>
                    </a:srgbClr>
                  </a:outerShdw>
                </a:effectLst>
              </a:rPr>
              <a:t>For nothing will be impossible with God</a:t>
            </a:r>
            <a:r>
              <a:rPr lang="en-US" sz="2800" b="1" i="1" dirty="0">
                <a:solidFill>
                  <a:schemeClr val="bg1"/>
                </a:solidFill>
                <a:effectLst>
                  <a:outerShdw blurRad="38100" dist="38100" dir="2700000" algn="tl">
                    <a:srgbClr val="000000">
                      <a:alpha val="43137"/>
                    </a:srgbClr>
                  </a:outerShdw>
                </a:effectLst>
              </a:rPr>
              <a:t>."  </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624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647700" y="268288"/>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3 	</a:t>
            </a:r>
            <a:r>
              <a:rPr lang="en-US" altLang="en-US" sz="3200" b="1" i="1" kern="0" dirty="0">
                <a:solidFill>
                  <a:schemeClr val="bg1"/>
                </a:solidFill>
                <a:latin typeface="Arial" charset="0"/>
              </a:rPr>
              <a:t>Luke 1:26-38, 2:1-7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647700" y="1905000"/>
            <a:ext cx="8115300" cy="4832092"/>
          </a:xfrm>
          <a:prstGeom prst="rect">
            <a:avLst/>
          </a:prstGeom>
        </p:spPr>
        <p:txBody>
          <a:bodyPr wrap="square">
            <a:spAutoFit/>
          </a:bodyPr>
          <a:lstStyle/>
          <a:p>
            <a:r>
              <a:rPr lang="en-US" sz="2800" b="1" i="1" baseline="30000" dirty="0">
                <a:solidFill>
                  <a:schemeClr val="bg1"/>
                </a:solidFill>
                <a:effectLst>
                  <a:outerShdw blurRad="38100" dist="38100" dir="2700000" algn="tl">
                    <a:srgbClr val="000000">
                      <a:alpha val="43137"/>
                    </a:srgbClr>
                  </a:outerShdw>
                </a:effectLst>
              </a:rPr>
              <a:t>38 </a:t>
            </a:r>
            <a:r>
              <a:rPr lang="en-US" sz="2800" b="1" i="1" dirty="0">
                <a:solidFill>
                  <a:schemeClr val="bg1"/>
                </a:solidFill>
                <a:effectLst>
                  <a:outerShdw blurRad="38100" dist="38100" dir="2700000" algn="tl">
                    <a:srgbClr val="000000">
                      <a:alpha val="43137"/>
                    </a:srgbClr>
                  </a:outerShdw>
                </a:effectLst>
              </a:rPr>
              <a:t>Then Mary said, "</a:t>
            </a:r>
            <a:r>
              <a:rPr lang="en-US" sz="2800" b="1" i="1" dirty="0">
                <a:solidFill>
                  <a:srgbClr val="FFFF00"/>
                </a:solidFill>
                <a:effectLst>
                  <a:outerShdw blurRad="38100" dist="38100" dir="2700000" algn="tl">
                    <a:srgbClr val="000000">
                      <a:alpha val="43137"/>
                    </a:srgbClr>
                  </a:outerShdw>
                </a:effectLst>
              </a:rPr>
              <a:t>Here am I, the servant of the Lord; let it be with me according to your word.</a:t>
            </a:r>
            <a:r>
              <a:rPr lang="en-US" sz="2800" b="1" i="1" dirty="0">
                <a:solidFill>
                  <a:schemeClr val="bg1"/>
                </a:solidFill>
                <a:effectLst>
                  <a:outerShdw blurRad="38100" dist="38100" dir="2700000" algn="tl">
                    <a:srgbClr val="000000">
                      <a:alpha val="43137"/>
                    </a:srgbClr>
                  </a:outerShdw>
                </a:effectLst>
              </a:rPr>
              <a:t>" Then the angel departed from her.</a:t>
            </a:r>
            <a:endParaRPr lang="en-US" sz="2800" b="1" dirty="0">
              <a:solidFill>
                <a:schemeClr val="bg1"/>
              </a:solidFill>
              <a:effectLst>
                <a:outerShdw blurRad="38100" dist="38100" dir="2700000" algn="tl">
                  <a:srgbClr val="000000">
                    <a:alpha val="43137"/>
                  </a:srgbClr>
                </a:outerShdw>
              </a:effectLst>
            </a:endParaRPr>
          </a:p>
          <a:p>
            <a:endParaRPr lang="en-US" sz="2800" b="1" i="1" dirty="0">
              <a:solidFill>
                <a:schemeClr val="bg1"/>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Luke 2:1-7  </a:t>
            </a:r>
            <a:endParaRPr lang="en-US" sz="2800" b="1" dirty="0">
              <a:solidFill>
                <a:srgbClr val="FFFF00"/>
              </a:solidFill>
              <a:effectLst>
                <a:outerShdw blurRad="38100" dist="38100" dir="2700000" algn="tl">
                  <a:srgbClr val="000000">
                    <a:alpha val="43137"/>
                  </a:srgbClr>
                </a:outerShdw>
              </a:effectLst>
            </a:endParaRPr>
          </a:p>
          <a:p>
            <a:r>
              <a:rPr lang="en-US" sz="2800" b="1" i="1" dirty="0">
                <a:solidFill>
                  <a:schemeClr val="bg1"/>
                </a:solidFill>
                <a:effectLst>
                  <a:outerShdw blurRad="38100" dist="38100" dir="2700000" algn="tl">
                    <a:srgbClr val="000000">
                      <a:alpha val="43137"/>
                    </a:srgbClr>
                  </a:outerShdw>
                </a:effectLst>
              </a:rPr>
              <a:t>In those days a decree went out from Emperor Augustus that all the world should be registered.  </a:t>
            </a:r>
            <a:r>
              <a:rPr lang="en-US" sz="2800" b="1" i="1" baseline="30000" dirty="0">
                <a:solidFill>
                  <a:schemeClr val="bg1"/>
                </a:solidFill>
                <a:effectLst>
                  <a:outerShdw blurRad="38100" dist="38100" dir="2700000" algn="tl">
                    <a:srgbClr val="000000">
                      <a:alpha val="43137"/>
                    </a:srgbClr>
                  </a:outerShdw>
                </a:effectLst>
              </a:rPr>
              <a:t>2 </a:t>
            </a:r>
            <a:r>
              <a:rPr lang="en-US" sz="2800" b="1" i="1" dirty="0">
                <a:solidFill>
                  <a:schemeClr val="bg1"/>
                </a:solidFill>
                <a:effectLst>
                  <a:outerShdw blurRad="38100" dist="38100" dir="2700000" algn="tl">
                    <a:srgbClr val="000000">
                      <a:alpha val="43137"/>
                    </a:srgbClr>
                  </a:outerShdw>
                </a:effectLst>
              </a:rPr>
              <a:t>This was the first registration and was taken while Quirinius was governor of Syria.  </a:t>
            </a:r>
            <a:r>
              <a:rPr lang="en-US" sz="2800" b="1" i="1" baseline="30000" dirty="0">
                <a:solidFill>
                  <a:schemeClr val="bg1"/>
                </a:solidFill>
                <a:effectLst>
                  <a:outerShdw blurRad="38100" dist="38100" dir="2700000" algn="tl">
                    <a:srgbClr val="000000">
                      <a:alpha val="43137"/>
                    </a:srgbClr>
                  </a:outerShdw>
                </a:effectLst>
              </a:rPr>
              <a:t>3 </a:t>
            </a:r>
            <a:r>
              <a:rPr lang="en-US" sz="2800" b="1" i="1" dirty="0">
                <a:solidFill>
                  <a:schemeClr val="bg1"/>
                </a:solidFill>
                <a:effectLst>
                  <a:outerShdw blurRad="38100" dist="38100" dir="2700000" algn="tl">
                    <a:srgbClr val="000000">
                      <a:alpha val="43137"/>
                    </a:srgbClr>
                  </a:outerShdw>
                </a:effectLst>
              </a:rPr>
              <a:t>All went to their own towns to be registered.  </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738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647700" y="268288"/>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3 	</a:t>
            </a:r>
            <a:r>
              <a:rPr lang="en-US" altLang="en-US" sz="3200" b="1" i="1" kern="0" dirty="0">
                <a:solidFill>
                  <a:schemeClr val="bg1"/>
                </a:solidFill>
                <a:latin typeface="Arial" charset="0"/>
              </a:rPr>
              <a:t>Luke 1:26-38, 2:1-7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647700" y="1905000"/>
            <a:ext cx="8115300" cy="5262979"/>
          </a:xfrm>
          <a:prstGeom prst="rect">
            <a:avLst/>
          </a:prstGeom>
        </p:spPr>
        <p:txBody>
          <a:bodyPr wrap="square">
            <a:spAutoFit/>
          </a:bodyPr>
          <a:lstStyle/>
          <a:p>
            <a:r>
              <a:rPr lang="en-US" sz="2800" b="1" i="1" baseline="30000" dirty="0">
                <a:solidFill>
                  <a:schemeClr val="bg1"/>
                </a:solidFill>
                <a:effectLst>
                  <a:outerShdw blurRad="38100" dist="38100" dir="2700000" algn="tl">
                    <a:srgbClr val="000000">
                      <a:alpha val="43137"/>
                    </a:srgbClr>
                  </a:outerShdw>
                </a:effectLst>
              </a:rPr>
              <a:t>4 </a:t>
            </a:r>
            <a:r>
              <a:rPr lang="en-US" sz="2800" b="1" i="1" dirty="0">
                <a:solidFill>
                  <a:schemeClr val="bg1"/>
                </a:solidFill>
                <a:effectLst>
                  <a:outerShdw blurRad="38100" dist="38100" dir="2700000" algn="tl">
                    <a:srgbClr val="000000">
                      <a:alpha val="43137"/>
                    </a:srgbClr>
                  </a:outerShdw>
                </a:effectLst>
              </a:rPr>
              <a:t>Joseph also went from the town of Nazareth in Galilee to Judea, to the city of David called Bethlehem, because he was descended from the house and family of David.  </a:t>
            </a:r>
            <a:r>
              <a:rPr lang="en-US" sz="2800" b="1" i="1" baseline="30000" dirty="0">
                <a:solidFill>
                  <a:schemeClr val="bg1"/>
                </a:solidFill>
                <a:effectLst>
                  <a:outerShdw blurRad="38100" dist="38100" dir="2700000" algn="tl">
                    <a:srgbClr val="000000">
                      <a:alpha val="43137"/>
                    </a:srgbClr>
                  </a:outerShdw>
                </a:effectLst>
              </a:rPr>
              <a:t>5 </a:t>
            </a:r>
            <a:r>
              <a:rPr lang="en-US" sz="2800" b="1" i="1" dirty="0">
                <a:solidFill>
                  <a:schemeClr val="bg1"/>
                </a:solidFill>
                <a:effectLst>
                  <a:outerShdw blurRad="38100" dist="38100" dir="2700000" algn="tl">
                    <a:srgbClr val="000000">
                      <a:alpha val="43137"/>
                    </a:srgbClr>
                  </a:outerShdw>
                </a:effectLst>
              </a:rPr>
              <a:t>He went to be registered with Mary, to whom he was engaged and who was expecting a child.  </a:t>
            </a:r>
            <a:r>
              <a:rPr lang="en-US" sz="2800" b="1" i="1" baseline="30000" dirty="0">
                <a:solidFill>
                  <a:schemeClr val="bg1"/>
                </a:solidFill>
                <a:effectLst>
                  <a:outerShdw blurRad="38100" dist="38100" dir="2700000" algn="tl">
                    <a:srgbClr val="000000">
                      <a:alpha val="43137"/>
                    </a:srgbClr>
                  </a:outerShdw>
                </a:effectLst>
              </a:rPr>
              <a:t>6 </a:t>
            </a:r>
            <a:r>
              <a:rPr lang="en-US" sz="2800" b="1" i="1" dirty="0">
                <a:solidFill>
                  <a:schemeClr val="bg1"/>
                </a:solidFill>
                <a:effectLst>
                  <a:outerShdw blurRad="38100" dist="38100" dir="2700000" algn="tl">
                    <a:srgbClr val="000000">
                      <a:alpha val="43137"/>
                    </a:srgbClr>
                  </a:outerShdw>
                </a:effectLst>
              </a:rPr>
              <a:t>While they were there, the time came for her to deliver her child.  </a:t>
            </a:r>
            <a:r>
              <a:rPr lang="en-US" sz="2800" b="1" i="1" baseline="30000" dirty="0">
                <a:solidFill>
                  <a:schemeClr val="bg1"/>
                </a:solidFill>
                <a:effectLst>
                  <a:outerShdw blurRad="38100" dist="38100" dir="2700000" algn="tl">
                    <a:srgbClr val="000000">
                      <a:alpha val="43137"/>
                    </a:srgbClr>
                  </a:outerShdw>
                </a:effectLst>
              </a:rPr>
              <a:t>7 </a:t>
            </a:r>
            <a:r>
              <a:rPr lang="en-US" sz="2800" b="1" i="1" dirty="0">
                <a:solidFill>
                  <a:schemeClr val="bg1"/>
                </a:solidFill>
                <a:effectLst>
                  <a:outerShdw blurRad="38100" dist="38100" dir="2700000" algn="tl">
                    <a:srgbClr val="000000">
                      <a:alpha val="43137"/>
                    </a:srgbClr>
                  </a:outerShdw>
                </a:effectLst>
              </a:rPr>
              <a:t>And she gave birth to her firstborn son and wrapped him in bands of cloth, and laid him in a manger, because there was no place for them in the inn.</a:t>
            </a:r>
            <a:endParaRPr lang="en-US" sz="2800" b="1" dirty="0">
              <a:solidFill>
                <a:schemeClr val="bg1"/>
              </a:solidFill>
              <a:effectLst>
                <a:outerShdw blurRad="38100" dist="38100" dir="2700000" algn="tl">
                  <a:srgbClr val="000000">
                    <a:alpha val="43137"/>
                  </a:srgbClr>
                </a:outerShdw>
              </a:effectLst>
            </a:endParaRPr>
          </a:p>
          <a:p>
            <a:r>
              <a:rPr lang="en-US" sz="2800" b="1" i="1" dirty="0">
                <a:solidFill>
                  <a:schemeClr val="bg1"/>
                </a:solidFill>
                <a:effectLst>
                  <a:outerShdw blurRad="38100" dist="38100" dir="2700000" algn="tl">
                    <a:srgbClr val="000000">
                      <a:alpha val="43137"/>
                    </a:srgbClr>
                  </a:outerShdw>
                </a:effectLst>
              </a:rPr>
              <a:t>  </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677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76200" y="1447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#121 </a:t>
            </a:r>
            <a:r>
              <a:rPr lang="en-US" altLang="en-US" sz="3200" b="1" i="1" kern="0" dirty="0">
                <a:solidFill>
                  <a:schemeClr val="bg1"/>
                </a:solidFill>
                <a:effectLst>
                  <a:outerShdw blurRad="38100" dist="38100" dir="2700000" algn="tl">
                    <a:srgbClr val="000000">
                      <a:alpha val="43137"/>
                    </a:srgbClr>
                  </a:outerShdw>
                </a:effectLst>
                <a:latin typeface="Arial" charset="0"/>
              </a:rPr>
              <a:t>O Little Town of Bethlehem</a:t>
            </a:r>
            <a:endParaRPr lang="en-US" altLang="en-US" sz="3200" b="1" i="1" dirty="0">
              <a:solidFill>
                <a:schemeClr val="bg1"/>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a:t>
            </a:r>
          </a:p>
          <a:p>
            <a:r>
              <a:rPr lang="en-US" sz="3200" b="1" i="1" dirty="0">
                <a:solidFill>
                  <a:schemeClr val="bg1"/>
                </a:solidFill>
                <a:effectLst>
                  <a:outerShdw blurRad="38100" dist="38100" dir="2700000" algn="tl">
                    <a:srgbClr val="000000">
                      <a:alpha val="43137"/>
                    </a:srgbClr>
                  </a:outerShdw>
                </a:effectLst>
              </a:rPr>
              <a:t>O Little town of Bethlehem,</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how still we see thee lie!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Above thy deep and dreamless sleep</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 silent stars go by.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Yet in thy dark streets </a:t>
            </a:r>
            <a:r>
              <a:rPr lang="en-US" sz="3200" b="1" i="1" dirty="0" err="1">
                <a:solidFill>
                  <a:schemeClr val="bg1"/>
                </a:solidFill>
                <a:effectLst>
                  <a:outerShdw blurRad="38100" dist="38100" dir="2700000" algn="tl">
                    <a:srgbClr val="000000">
                      <a:alpha val="43137"/>
                    </a:srgbClr>
                  </a:outerShdw>
                </a:effectLst>
              </a:rPr>
              <a:t>shineth</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 everlasting light;</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 hopes and fears of all the years</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are met in thee tonight.</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573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609600" y="412161"/>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b="1" i="1" kern="0" dirty="0">
              <a:solidFill>
                <a:srgbClr val="FFFF00"/>
              </a:solidFill>
              <a:effectLst>
                <a:outerShdw blurRad="38100" dist="38100" dir="2700000" algn="tl">
                  <a:srgbClr val="000000">
                    <a:alpha val="43137"/>
                  </a:srgbClr>
                </a:outerShdw>
              </a:effectLst>
              <a:latin typeface="Arial" charset="0"/>
            </a:endParaRPr>
          </a:p>
          <a:p>
            <a:r>
              <a:rPr lang="en-US" altLang="en-US" sz="3600" b="1" i="1" kern="0" dirty="0">
                <a:solidFill>
                  <a:srgbClr val="FFFF00"/>
                </a:solidFill>
                <a:effectLst>
                  <a:outerShdw blurRad="38100" dist="38100" dir="2700000" algn="tl">
                    <a:srgbClr val="000000">
                      <a:alpha val="43137"/>
                    </a:srgbClr>
                  </a:outerShdw>
                </a:effectLst>
                <a:latin typeface="Arial" charset="0"/>
              </a:rPr>
              <a:t>Lighting of the Christ Candle/</a:t>
            </a:r>
          </a:p>
          <a:p>
            <a:r>
              <a:rPr lang="en-US" altLang="en-US" sz="3600" b="1" i="1" kern="0" dirty="0">
                <a:solidFill>
                  <a:srgbClr val="FFFF00"/>
                </a:solidFill>
                <a:effectLst>
                  <a:outerShdw blurRad="38100" dist="38100" dir="2700000" algn="tl">
                    <a:srgbClr val="000000">
                      <a:alpha val="43137"/>
                    </a:srgbClr>
                  </a:outerShdw>
                </a:effectLst>
                <a:latin typeface="Arial" charset="0"/>
              </a:rPr>
              <a:t>Opening Prayer </a:t>
            </a:r>
            <a:r>
              <a:rPr lang="en-US" altLang="en-US" sz="3600" b="1" i="1" kern="0" dirty="0">
                <a:solidFill>
                  <a:srgbClr val="FF0000"/>
                </a:solidFill>
                <a:effectLst>
                  <a:outerShdw blurRad="38100" dist="38100" dir="2700000" algn="tl">
                    <a:srgbClr val="000000">
                      <a:alpha val="43137"/>
                    </a:srgbClr>
                  </a:outerShdw>
                </a:effectLst>
                <a:latin typeface="Arial" charset="0"/>
              </a:rPr>
              <a:t>___________________________</a:t>
            </a:r>
            <a:br>
              <a:rPr lang="en-US" altLang="en-US" sz="3600" b="1" i="1" kern="0" dirty="0">
                <a:solidFill>
                  <a:srgbClr val="FF0000"/>
                </a:solidFill>
                <a:effectLst>
                  <a:outerShdw blurRad="38100" dist="38100" dir="2700000" algn="tl">
                    <a:srgbClr val="000000">
                      <a:alpha val="43137"/>
                    </a:srgbClr>
                  </a:outerShdw>
                </a:effectLst>
                <a:latin typeface="Arial" charset="0"/>
              </a:rPr>
            </a:br>
            <a:r>
              <a:rPr lang="en-US" altLang="en-US" sz="3600" b="1" i="1" kern="0" dirty="0">
                <a:solidFill>
                  <a:srgbClr val="00FF00"/>
                </a:solidFill>
                <a:effectLst>
                  <a:outerShdw blurRad="38100" dist="38100" dir="2700000" algn="tl">
                    <a:srgbClr val="000000">
                      <a:alpha val="43137"/>
                    </a:srgbClr>
                  </a:outerShdw>
                </a:effectLst>
                <a:latin typeface="Arial" charset="0"/>
              </a:rPr>
              <a:t>The </a:t>
            </a:r>
            <a:r>
              <a:rPr lang="en-US" altLang="en-US" sz="3600" b="1" i="1" kern="0" dirty="0" err="1">
                <a:solidFill>
                  <a:srgbClr val="00FF00"/>
                </a:solidFill>
                <a:effectLst>
                  <a:outerShdw blurRad="38100" dist="38100" dir="2700000" algn="tl">
                    <a:srgbClr val="000000">
                      <a:alpha val="43137"/>
                    </a:srgbClr>
                  </a:outerShdw>
                </a:effectLst>
                <a:latin typeface="Arial" charset="0"/>
              </a:rPr>
              <a:t>Dwan</a:t>
            </a:r>
            <a:r>
              <a:rPr lang="en-US" altLang="en-US" sz="3600" b="1" i="1" kern="0" dirty="0">
                <a:solidFill>
                  <a:srgbClr val="00FF00"/>
                </a:solidFill>
                <a:effectLst>
                  <a:outerShdw blurRad="38100" dist="38100" dir="2700000" algn="tl">
                    <a:srgbClr val="000000">
                      <a:alpha val="43137"/>
                    </a:srgbClr>
                  </a:outerShdw>
                </a:effectLst>
                <a:latin typeface="Arial" charset="0"/>
              </a:rPr>
              <a:t> Family</a:t>
            </a:r>
            <a:endParaRPr lang="en-US" altLang="en-US" sz="2800" b="1" i="1" kern="0" dirty="0">
              <a:solidFill>
                <a:srgbClr val="FFFF00"/>
              </a:solidFill>
              <a:effectLst>
                <a:outerShdw blurRad="38100" dist="38100" dir="2700000" algn="tl">
                  <a:srgbClr val="000000">
                    <a:alpha val="43137"/>
                  </a:srgbClr>
                </a:outerShdw>
              </a:effectLst>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143376"/>
            <a:ext cx="3429000" cy="2571750"/>
          </a:xfrm>
          <a:prstGeom prst="rect">
            <a:avLst/>
          </a:prstGeom>
        </p:spPr>
      </p:pic>
    </p:spTree>
    <p:extLst>
      <p:ext uri="{BB962C8B-B14F-4D97-AF65-F5344CB8AC3E}">
        <p14:creationId xmlns:p14="http://schemas.microsoft.com/office/powerpoint/2010/main" val="1466250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76200" y="1447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#121 </a:t>
            </a:r>
            <a:r>
              <a:rPr lang="en-US" altLang="en-US" sz="3200" b="1" i="1" kern="0" dirty="0">
                <a:solidFill>
                  <a:schemeClr val="bg1"/>
                </a:solidFill>
                <a:effectLst>
                  <a:outerShdw blurRad="38100" dist="38100" dir="2700000" algn="tl">
                    <a:srgbClr val="000000">
                      <a:alpha val="43137"/>
                    </a:srgbClr>
                  </a:outerShdw>
                </a:effectLst>
                <a:latin typeface="Arial" charset="0"/>
              </a:rPr>
              <a:t>O Little Town of Bethlehem</a:t>
            </a:r>
            <a:endParaRPr lang="en-US" altLang="en-US" sz="3200" b="1" i="1" dirty="0">
              <a:solidFill>
                <a:schemeClr val="bg1"/>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a:t>
            </a:r>
          </a:p>
          <a:p>
            <a:r>
              <a:rPr lang="en-US" sz="3200" b="1" i="1" dirty="0">
                <a:solidFill>
                  <a:schemeClr val="bg1"/>
                </a:solidFill>
                <a:effectLst>
                  <a:outerShdw blurRad="38100" dist="38100" dir="2700000" algn="tl">
                    <a:srgbClr val="000000">
                      <a:alpha val="43137"/>
                    </a:srgbClr>
                  </a:outerShdw>
                </a:effectLst>
              </a:rPr>
              <a:t>For Christ is born of Mary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gathered all above,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while mortals sleep, the angels keep</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their watch of wondering love.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O morning stars, together</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proclaim the holy birth,</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praises sing to God the king,</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peace to all on earth.</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7164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76200" y="1447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#121 </a:t>
            </a:r>
            <a:r>
              <a:rPr lang="en-US" altLang="en-US" sz="3200" b="1" i="1" kern="0" dirty="0">
                <a:solidFill>
                  <a:schemeClr val="bg1"/>
                </a:solidFill>
                <a:effectLst>
                  <a:outerShdw blurRad="38100" dist="38100" dir="2700000" algn="tl">
                    <a:srgbClr val="000000">
                      <a:alpha val="43137"/>
                    </a:srgbClr>
                  </a:outerShdw>
                </a:effectLst>
                <a:latin typeface="Arial" charset="0"/>
              </a:rPr>
              <a:t>O Little Town of Bethlehem</a:t>
            </a:r>
            <a:endParaRPr lang="en-US" altLang="en-US" sz="3200" b="1" i="1" dirty="0">
              <a:solidFill>
                <a:schemeClr val="bg1"/>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a:t>
            </a:r>
          </a:p>
          <a:p>
            <a:r>
              <a:rPr lang="en-US" sz="3200" b="1" i="1" dirty="0">
                <a:solidFill>
                  <a:schemeClr val="bg1"/>
                </a:solidFill>
                <a:effectLst>
                  <a:outerShdw blurRad="38100" dist="38100" dir="2700000" algn="tl">
                    <a:srgbClr val="000000">
                      <a:alpha val="43137"/>
                    </a:srgbClr>
                  </a:outerShdw>
                </a:effectLst>
              </a:rPr>
              <a:t>How silently, how silently,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 wondrous gift is given!</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So God imparts to human hearts</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 blessings of his heaven.</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No ear may hear his coming,</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but in this world of sin,</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where meek souls will receive him, still</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 dear Christ enters in.</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72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76200" y="1447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#121 </a:t>
            </a:r>
            <a:r>
              <a:rPr lang="en-US" altLang="en-US" sz="3200" b="1" i="1" kern="0" dirty="0">
                <a:solidFill>
                  <a:schemeClr val="bg1"/>
                </a:solidFill>
                <a:effectLst>
                  <a:outerShdw blurRad="38100" dist="38100" dir="2700000" algn="tl">
                    <a:srgbClr val="000000">
                      <a:alpha val="43137"/>
                    </a:srgbClr>
                  </a:outerShdw>
                </a:effectLst>
                <a:latin typeface="Arial" charset="0"/>
              </a:rPr>
              <a:t>O Little Town of Bethlehem</a:t>
            </a:r>
            <a:endParaRPr lang="en-US" altLang="en-US" sz="3200" b="1" i="1" dirty="0">
              <a:solidFill>
                <a:schemeClr val="bg1"/>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a:t>
            </a:r>
          </a:p>
          <a:p>
            <a:r>
              <a:rPr lang="en-US" sz="3200" b="1" i="1" dirty="0">
                <a:solidFill>
                  <a:schemeClr val="bg1"/>
                </a:solidFill>
                <a:effectLst>
                  <a:outerShdw blurRad="38100" dist="38100" dir="2700000" algn="tl">
                    <a:srgbClr val="000000">
                      <a:alpha val="43137"/>
                    </a:srgbClr>
                  </a:outerShdw>
                </a:effectLst>
              </a:rPr>
              <a:t>O holy child of Bethlehem,</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descend to us, we pray;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cast out our sin and enter in;</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be born in us today.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We hear the Christmas angels</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 great glad tidings tell;</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O come to us; abide with us,</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our Lord Emmanuel! </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239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824630" y="3048000"/>
            <a:ext cx="7801627" cy="2286000"/>
          </a:xfrm>
        </p:spPr>
        <p:txBody>
          <a:bodyPr/>
          <a:lstStyle/>
          <a:p>
            <a:pPr algn="l"/>
            <a:r>
              <a:rPr lang="en-US" sz="2800" b="1" i="1" dirty="0">
                <a:solidFill>
                  <a:schemeClr val="bg1"/>
                </a:solidFill>
                <a:effectLst>
                  <a:outerShdw blurRad="38100" dist="38100" dir="2700000" algn="tl">
                    <a:srgbClr val="000000">
                      <a:alpha val="43137"/>
                    </a:srgbClr>
                  </a:outerShdw>
                </a:effectLst>
              </a:rPr>
              <a:t>	In that region there were shepherds living in the fields, keeping watch over their flock by night.  </a:t>
            </a:r>
            <a:r>
              <a:rPr lang="en-US" sz="2800" b="1" i="1" baseline="30000" dirty="0">
                <a:solidFill>
                  <a:schemeClr val="bg1"/>
                </a:solidFill>
                <a:effectLst>
                  <a:outerShdw blurRad="38100" dist="38100" dir="2700000" algn="tl">
                    <a:srgbClr val="000000">
                      <a:alpha val="43137"/>
                    </a:srgbClr>
                  </a:outerShdw>
                </a:effectLst>
              </a:rPr>
              <a:t>9 </a:t>
            </a:r>
            <a:r>
              <a:rPr lang="en-US" sz="2800" b="1" i="1" dirty="0">
                <a:solidFill>
                  <a:schemeClr val="bg1"/>
                </a:solidFill>
                <a:effectLst>
                  <a:outerShdw blurRad="38100" dist="38100" dir="2700000" algn="tl">
                    <a:srgbClr val="000000">
                      <a:alpha val="43137"/>
                    </a:srgbClr>
                  </a:outerShdw>
                </a:effectLst>
              </a:rPr>
              <a:t>Then an angel of the Lord stood before them, and the glory of the Lord shone around them, and they were terrified.  </a:t>
            </a:r>
            <a:r>
              <a:rPr lang="en-US" sz="2800" b="1" i="1" baseline="30000" dirty="0">
                <a:solidFill>
                  <a:schemeClr val="bg1"/>
                </a:solidFill>
                <a:effectLst>
                  <a:outerShdw blurRad="38100" dist="38100" dir="2700000" algn="tl">
                    <a:srgbClr val="000000">
                      <a:alpha val="43137"/>
                    </a:srgbClr>
                  </a:outerShdw>
                </a:effectLst>
              </a:rPr>
              <a:t>10 </a:t>
            </a:r>
            <a:r>
              <a:rPr lang="en-US" sz="2800" b="1" i="1" dirty="0">
                <a:solidFill>
                  <a:schemeClr val="bg1"/>
                </a:solidFill>
                <a:effectLst>
                  <a:outerShdw blurRad="38100" dist="38100" dir="2700000" algn="tl">
                    <a:srgbClr val="000000">
                      <a:alpha val="43137"/>
                    </a:srgbClr>
                  </a:outerShdw>
                </a:effectLst>
              </a:rPr>
              <a:t>But the angel said to them, </a:t>
            </a:r>
            <a:r>
              <a:rPr lang="en-US" sz="2800" b="1" i="1" dirty="0">
                <a:solidFill>
                  <a:srgbClr val="FFFF00"/>
                </a:solidFill>
                <a:effectLst>
                  <a:outerShdw blurRad="38100" dist="38100" dir="2700000" algn="tl">
                    <a:srgbClr val="000000">
                      <a:alpha val="43137"/>
                    </a:srgbClr>
                  </a:outerShdw>
                </a:effectLst>
              </a:rPr>
              <a:t>"Do not be afraid; for see-- I am bringing you good news of great joy for all the people:  </a:t>
            </a:r>
            <a:r>
              <a:rPr lang="en-US" sz="2800" b="1" i="1" baseline="30000" dirty="0">
                <a:solidFill>
                  <a:srgbClr val="FFFF00"/>
                </a:solidFill>
                <a:effectLst>
                  <a:outerShdw blurRad="38100" dist="38100" dir="2700000" algn="tl">
                    <a:srgbClr val="000000">
                      <a:alpha val="43137"/>
                    </a:srgbClr>
                  </a:outerShdw>
                </a:effectLst>
              </a:rPr>
              <a:t>11 </a:t>
            </a:r>
            <a:r>
              <a:rPr lang="en-US" sz="2800" b="1" i="1" dirty="0">
                <a:solidFill>
                  <a:srgbClr val="FFFF00"/>
                </a:solidFill>
                <a:effectLst>
                  <a:outerShdw blurRad="38100" dist="38100" dir="2700000" algn="tl">
                    <a:srgbClr val="000000">
                      <a:alpha val="43137"/>
                    </a:srgbClr>
                  </a:outerShdw>
                </a:effectLst>
              </a:rPr>
              <a:t>to you is born this day in the city of David a Savior, who is the Messiah, the Lord.  </a:t>
            </a:r>
            <a:r>
              <a:rPr lang="en-US" sz="2800" b="1" i="1" baseline="30000" dirty="0">
                <a:solidFill>
                  <a:srgbClr val="FFFF00"/>
                </a:solidFill>
                <a:effectLst>
                  <a:outerShdw blurRad="38100" dist="38100" dir="2700000" algn="tl">
                    <a:srgbClr val="000000">
                      <a:alpha val="43137"/>
                    </a:srgbClr>
                  </a:outerShdw>
                </a:effectLst>
              </a:rPr>
              <a:t>12 </a:t>
            </a:r>
            <a:r>
              <a:rPr lang="en-US" sz="2800" b="1" i="1" dirty="0">
                <a:solidFill>
                  <a:srgbClr val="FFFF00"/>
                </a:solidFill>
                <a:effectLst>
                  <a:outerShdw blurRad="38100" dist="38100" dir="2700000" algn="tl">
                    <a:srgbClr val="000000">
                      <a:alpha val="43137"/>
                    </a:srgbClr>
                  </a:outerShdw>
                </a:effectLst>
              </a:rPr>
              <a:t>This will be a sign for you: you will find a child wrapped in bands of cloth and lying in a manger."  </a:t>
            </a:r>
            <a:br>
              <a:rPr lang="en-US" sz="2800" b="1" dirty="0">
                <a:solidFill>
                  <a:schemeClr val="bg1"/>
                </a:solidFill>
                <a:effectLst>
                  <a:outerShdw blurRad="38100" dist="38100" dir="2700000" algn="tl">
                    <a:srgbClr val="000000">
                      <a:alpha val="43137"/>
                    </a:srgbClr>
                  </a:outerShdw>
                </a:effectLst>
              </a:rPr>
            </a:br>
            <a:endParaRPr lang="en-US" altLang="en-US" sz="2800" b="1" dirty="0">
              <a:solidFill>
                <a:schemeClr val="bg1"/>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838200" y="2286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altLang="en-US" sz="3200" i="1" kern="0" dirty="0">
                <a:solidFill>
                  <a:srgbClr val="FFFF00"/>
                </a:solidFill>
                <a:latin typeface="Arial" charset="0"/>
              </a:rPr>
              <a:t>Lesson 4 	</a:t>
            </a:r>
            <a:r>
              <a:rPr lang="en-US" altLang="en-US" sz="3200" b="1" i="1" dirty="0">
                <a:solidFill>
                  <a:schemeClr val="bg1"/>
                </a:solidFill>
              </a:rPr>
              <a:t>Luke 2:8-19</a:t>
            </a: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Tree>
    <p:extLst>
      <p:ext uri="{BB962C8B-B14F-4D97-AF65-F5344CB8AC3E}">
        <p14:creationId xmlns:p14="http://schemas.microsoft.com/office/powerpoint/2010/main" val="229085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57200" y="2819400"/>
            <a:ext cx="8534400" cy="2286000"/>
          </a:xfrm>
        </p:spPr>
        <p:txBody>
          <a:bodyPr/>
          <a:lstStyle/>
          <a:p>
            <a:pPr algn="l"/>
            <a:r>
              <a:rPr lang="en-US" sz="3200" b="1" i="1" baseline="30000" dirty="0">
                <a:solidFill>
                  <a:schemeClr val="bg1"/>
                </a:solidFill>
                <a:effectLst>
                  <a:outerShdw blurRad="38100" dist="38100" dir="2700000" algn="tl">
                    <a:srgbClr val="000000">
                      <a:alpha val="43137"/>
                    </a:srgbClr>
                  </a:outerShdw>
                </a:effectLst>
              </a:rPr>
              <a:t>13 </a:t>
            </a:r>
            <a:r>
              <a:rPr lang="en-US" sz="3200" b="1" i="1" dirty="0">
                <a:solidFill>
                  <a:schemeClr val="bg1"/>
                </a:solidFill>
                <a:effectLst>
                  <a:outerShdw blurRad="38100" dist="38100" dir="2700000" algn="tl">
                    <a:srgbClr val="000000">
                      <a:alpha val="43137"/>
                    </a:srgbClr>
                  </a:outerShdw>
                </a:effectLst>
              </a:rPr>
              <a:t>And suddenly there was with the angel a multitude of the heavenly host, praising God and saying,  </a:t>
            </a:r>
            <a:r>
              <a:rPr lang="en-US" sz="3200" b="1" i="1" baseline="30000" dirty="0">
                <a:solidFill>
                  <a:schemeClr val="bg1"/>
                </a:solidFill>
                <a:effectLst>
                  <a:outerShdw blurRad="38100" dist="38100" dir="2700000" algn="tl">
                    <a:srgbClr val="000000">
                      <a:alpha val="43137"/>
                    </a:srgbClr>
                  </a:outerShdw>
                </a:effectLst>
              </a:rPr>
              <a:t>14 </a:t>
            </a:r>
            <a:r>
              <a:rPr lang="en-US" sz="3200" b="1" i="1" dirty="0">
                <a:solidFill>
                  <a:srgbClr val="FFFF00"/>
                </a:solidFill>
                <a:effectLst>
                  <a:outerShdw blurRad="38100" dist="38100" dir="2700000" algn="tl">
                    <a:srgbClr val="000000">
                      <a:alpha val="43137"/>
                    </a:srgbClr>
                  </a:outerShdw>
                </a:effectLst>
              </a:rPr>
              <a:t>"Glory to God in the highest heaven, and on earth peace among those whom he favors!"  </a:t>
            </a:r>
            <a:br>
              <a:rPr lang="en-US" sz="3200" b="1" dirty="0">
                <a:solidFill>
                  <a:schemeClr val="bg1"/>
                </a:solidFill>
                <a:effectLst>
                  <a:outerShdw blurRad="38100" dist="38100" dir="2700000" algn="tl">
                    <a:srgbClr val="000000">
                      <a:alpha val="43137"/>
                    </a:srgbClr>
                  </a:outerShdw>
                </a:effectLst>
              </a:rPr>
            </a:br>
            <a:r>
              <a:rPr lang="en-US" sz="3200" b="1" i="1" baseline="30000" dirty="0">
                <a:solidFill>
                  <a:schemeClr val="bg1"/>
                </a:solidFill>
                <a:effectLst>
                  <a:outerShdw blurRad="38100" dist="38100" dir="2700000" algn="tl">
                    <a:srgbClr val="000000">
                      <a:alpha val="43137"/>
                    </a:srgbClr>
                  </a:outerShdw>
                </a:effectLst>
              </a:rPr>
              <a:t>15 </a:t>
            </a:r>
            <a:r>
              <a:rPr lang="en-US" sz="3200" b="1" i="1" dirty="0">
                <a:solidFill>
                  <a:schemeClr val="bg1"/>
                </a:solidFill>
                <a:effectLst>
                  <a:outerShdw blurRad="38100" dist="38100" dir="2700000" algn="tl">
                    <a:srgbClr val="000000">
                      <a:alpha val="43137"/>
                    </a:srgbClr>
                  </a:outerShdw>
                </a:effectLst>
              </a:rPr>
              <a:t>When the angels had left them and gone into heaven, the shepherds said to one another, "Let us go now to Bethlehem and see this thing that has taken place, which the Lord has made known to us</a:t>
            </a:r>
            <a:endParaRPr lang="en-US" altLang="en-US" sz="3200" b="1" dirty="0">
              <a:solidFill>
                <a:schemeClr val="bg1"/>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685800" y="-4572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4 	</a:t>
            </a:r>
            <a:r>
              <a:rPr lang="en-US" altLang="en-US" sz="3200" b="1" i="1" dirty="0">
                <a:solidFill>
                  <a:schemeClr val="bg1"/>
                </a:solidFill>
              </a:rPr>
              <a:t>Luke 2:8-19</a:t>
            </a: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Tree>
    <p:extLst>
      <p:ext uri="{BB962C8B-B14F-4D97-AF65-F5344CB8AC3E}">
        <p14:creationId xmlns:p14="http://schemas.microsoft.com/office/powerpoint/2010/main" val="52708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876300" y="3276600"/>
            <a:ext cx="7391400" cy="2286000"/>
          </a:xfrm>
        </p:spPr>
        <p:txBody>
          <a:bodyPr/>
          <a:lstStyle/>
          <a:p>
            <a:pPr algn="l"/>
            <a:r>
              <a:rPr lang="en-US" sz="3200" b="1" i="1" baseline="30000" dirty="0">
                <a:solidFill>
                  <a:schemeClr val="bg1"/>
                </a:solidFill>
                <a:effectLst>
                  <a:outerShdw blurRad="38100" dist="38100" dir="2700000" algn="tl">
                    <a:srgbClr val="000000">
                      <a:alpha val="43137"/>
                    </a:srgbClr>
                  </a:outerShdw>
                </a:effectLst>
              </a:rPr>
              <a:t>16 </a:t>
            </a:r>
            <a:r>
              <a:rPr lang="en-US" sz="3200" b="1" i="1" dirty="0">
                <a:solidFill>
                  <a:schemeClr val="bg1"/>
                </a:solidFill>
                <a:effectLst>
                  <a:outerShdw blurRad="38100" dist="38100" dir="2700000" algn="tl">
                    <a:srgbClr val="000000">
                      <a:alpha val="43137"/>
                    </a:srgbClr>
                  </a:outerShdw>
                </a:effectLst>
              </a:rPr>
              <a:t>So they went with haste and found Mary and Joseph, and the child lying in the manger.  </a:t>
            </a:r>
            <a:r>
              <a:rPr lang="en-US" sz="3200" b="1" i="1" baseline="30000" dirty="0">
                <a:solidFill>
                  <a:schemeClr val="bg1"/>
                </a:solidFill>
                <a:effectLst>
                  <a:outerShdw blurRad="38100" dist="38100" dir="2700000" algn="tl">
                    <a:srgbClr val="000000">
                      <a:alpha val="43137"/>
                    </a:srgbClr>
                  </a:outerShdw>
                </a:effectLst>
              </a:rPr>
              <a:t>17 </a:t>
            </a:r>
            <a:r>
              <a:rPr lang="en-US" sz="3200" b="1" i="1" dirty="0">
                <a:solidFill>
                  <a:schemeClr val="bg1"/>
                </a:solidFill>
                <a:effectLst>
                  <a:outerShdw blurRad="38100" dist="38100" dir="2700000" algn="tl">
                    <a:srgbClr val="000000">
                      <a:alpha val="43137"/>
                    </a:srgbClr>
                  </a:outerShdw>
                </a:effectLst>
              </a:rPr>
              <a:t>When they saw this, they made known what had been told them about this child;  </a:t>
            </a:r>
            <a:r>
              <a:rPr lang="en-US" sz="3200" b="1" i="1" baseline="30000" dirty="0">
                <a:solidFill>
                  <a:schemeClr val="bg1"/>
                </a:solidFill>
                <a:effectLst>
                  <a:outerShdw blurRad="38100" dist="38100" dir="2700000" algn="tl">
                    <a:srgbClr val="000000">
                      <a:alpha val="43137"/>
                    </a:srgbClr>
                  </a:outerShdw>
                </a:effectLst>
              </a:rPr>
              <a:t>18 </a:t>
            </a:r>
            <a:r>
              <a:rPr lang="en-US" sz="3200" b="1" i="1" dirty="0">
                <a:solidFill>
                  <a:schemeClr val="bg1"/>
                </a:solidFill>
                <a:effectLst>
                  <a:outerShdw blurRad="38100" dist="38100" dir="2700000" algn="tl">
                    <a:srgbClr val="000000">
                      <a:alpha val="43137"/>
                    </a:srgbClr>
                  </a:outerShdw>
                </a:effectLst>
              </a:rPr>
              <a:t>and all who heard it were amazed at what the shepherds told them.  </a:t>
            </a:r>
            <a:r>
              <a:rPr lang="en-US" sz="3200" b="1" i="1" baseline="30000" dirty="0">
                <a:solidFill>
                  <a:schemeClr val="bg1"/>
                </a:solidFill>
                <a:effectLst>
                  <a:outerShdw blurRad="38100" dist="38100" dir="2700000" algn="tl">
                    <a:srgbClr val="000000">
                      <a:alpha val="43137"/>
                    </a:srgbClr>
                  </a:outerShdw>
                </a:effectLst>
              </a:rPr>
              <a:t>19 </a:t>
            </a:r>
            <a:r>
              <a:rPr lang="en-US" sz="3200" b="1" i="1" dirty="0">
                <a:solidFill>
                  <a:schemeClr val="bg1"/>
                </a:solidFill>
                <a:effectLst>
                  <a:outerShdw blurRad="38100" dist="38100" dir="2700000" algn="tl">
                    <a:srgbClr val="000000">
                      <a:alpha val="43137"/>
                    </a:srgbClr>
                  </a:outerShdw>
                </a:effectLst>
              </a:rPr>
              <a:t>But Mary treasured all these words and pondered them in her heart.</a:t>
            </a:r>
            <a:br>
              <a:rPr lang="en-US" sz="2800" b="1" dirty="0">
                <a:solidFill>
                  <a:schemeClr val="bg1"/>
                </a:solidFill>
                <a:effectLst>
                  <a:outerShdw blurRad="38100" dist="38100" dir="2700000" algn="tl">
                    <a:srgbClr val="000000">
                      <a:alpha val="43137"/>
                    </a:srgbClr>
                  </a:outerShdw>
                </a:effectLst>
              </a:rPr>
            </a:br>
            <a:br>
              <a:rPr lang="en-US" sz="2800" b="1" i="1" dirty="0">
                <a:solidFill>
                  <a:schemeClr val="bg1"/>
                </a:solidFill>
                <a:effectLst>
                  <a:outerShdw blurRad="38100" dist="38100" dir="2700000" algn="tl">
                    <a:srgbClr val="000000">
                      <a:alpha val="43137"/>
                    </a:srgbClr>
                  </a:outerShdw>
                </a:effectLst>
              </a:rPr>
            </a:br>
            <a:r>
              <a:rPr lang="en-US" sz="2800" b="1" i="1" dirty="0">
                <a:solidFill>
                  <a:schemeClr val="bg1"/>
                </a:solidFill>
                <a:effectLst>
                  <a:outerShdw blurRad="38100" dist="38100" dir="2700000" algn="tl">
                    <a:srgbClr val="000000">
                      <a:alpha val="43137"/>
                    </a:srgbClr>
                  </a:outerShdw>
                </a:effectLst>
              </a:rPr>
              <a:t> </a:t>
            </a:r>
            <a:br>
              <a:rPr lang="en-US" sz="2800" b="1" dirty="0">
                <a:solidFill>
                  <a:schemeClr val="bg1"/>
                </a:solidFill>
                <a:effectLst>
                  <a:outerShdw blurRad="38100" dist="38100" dir="2700000" algn="tl">
                    <a:srgbClr val="000000">
                      <a:alpha val="43137"/>
                    </a:srgbClr>
                  </a:outerShdw>
                </a:effectLst>
              </a:rPr>
            </a:br>
            <a:endParaRPr lang="en-US" altLang="en-US" sz="2800" b="1" dirty="0">
              <a:solidFill>
                <a:schemeClr val="bg1"/>
              </a:solidFill>
              <a:effectLst>
                <a:outerShdw blurRad="38100" dist="38100" dir="2700000" algn="tl">
                  <a:srgbClr val="000000">
                    <a:alpha val="43137"/>
                  </a:srgbClr>
                </a:outerShdw>
              </a:effectLst>
            </a:endParaRPr>
          </a:p>
        </p:txBody>
      </p:sp>
      <p:sp>
        <p:nvSpPr>
          <p:cNvPr id="9" name="Rectangle 2"/>
          <p:cNvSpPr txBox="1">
            <a:spLocks noChangeArrowheads="1"/>
          </p:cNvSpPr>
          <p:nvPr/>
        </p:nvSpPr>
        <p:spPr bwMode="auto">
          <a:xfrm>
            <a:off x="685800" y="-4572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4 	</a:t>
            </a:r>
            <a:r>
              <a:rPr lang="en-US" altLang="en-US" sz="3200" b="1" i="1" dirty="0">
                <a:solidFill>
                  <a:schemeClr val="bg1"/>
                </a:solidFill>
              </a:rPr>
              <a:t>Luke 2:8-19</a:t>
            </a: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Tree>
    <p:extLst>
      <p:ext uri="{BB962C8B-B14F-4D97-AF65-F5344CB8AC3E}">
        <p14:creationId xmlns:p14="http://schemas.microsoft.com/office/powerpoint/2010/main" val="122327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152400" y="1371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#147 </a:t>
            </a:r>
            <a:r>
              <a:rPr lang="en-US" altLang="en-US" sz="3200" b="1" i="1" kern="0" dirty="0">
                <a:solidFill>
                  <a:schemeClr val="bg1"/>
                </a:solidFill>
                <a:effectLst>
                  <a:outerShdw blurRad="38100" dist="38100" dir="2700000" algn="tl">
                    <a:srgbClr val="000000">
                      <a:alpha val="43137"/>
                    </a:srgbClr>
                  </a:outerShdw>
                </a:effectLst>
                <a:latin typeface="Arial" charset="0"/>
              </a:rPr>
              <a:t>The First Nowell </a:t>
            </a:r>
            <a:r>
              <a:rPr lang="en-US" altLang="en-US" sz="2800" b="1" i="1" kern="0" dirty="0">
                <a:solidFill>
                  <a:srgbClr val="00B0F0"/>
                </a:solidFill>
                <a:effectLst>
                  <a:outerShdw blurRad="38100" dist="38100" dir="2700000" algn="tl">
                    <a:srgbClr val="000000">
                      <a:alpha val="43137"/>
                    </a:srgbClr>
                  </a:outerShdw>
                </a:effectLst>
                <a:latin typeface="Arial" charset="0"/>
              </a:rPr>
              <a:t>(ALL)</a:t>
            </a:r>
            <a:endParaRPr lang="en-US" altLang="en-US" sz="2800" b="1" i="1" dirty="0">
              <a:solidFill>
                <a:srgbClr val="00B0F0"/>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The first Nowell the angel did say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was to certain poor shepherds </a:t>
            </a:r>
          </a:p>
          <a:p>
            <a:r>
              <a:rPr lang="en-US" sz="3200" b="1" i="1" dirty="0">
                <a:solidFill>
                  <a:schemeClr val="bg1"/>
                </a:solidFill>
                <a:effectLst>
                  <a:outerShdw blurRad="38100" dist="38100" dir="2700000" algn="tl">
                    <a:srgbClr val="000000">
                      <a:alpha val="43137"/>
                    </a:srgbClr>
                  </a:outerShdw>
                </a:effectLst>
              </a:rPr>
              <a:t>in fields as they lay,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in fields where they </a:t>
            </a:r>
          </a:p>
          <a:p>
            <a:r>
              <a:rPr lang="en-US" sz="3200" b="1" i="1" dirty="0">
                <a:solidFill>
                  <a:schemeClr val="bg1"/>
                </a:solidFill>
                <a:effectLst>
                  <a:outerShdw blurRad="38100" dist="38100" dir="2700000" algn="tl">
                    <a:srgbClr val="000000">
                      <a:alpha val="43137"/>
                    </a:srgbClr>
                  </a:outerShdw>
                </a:effectLst>
              </a:rPr>
              <a:t>lay keeping their sheep,</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on a cold winter’s night that was so deep.</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Nowell, Nowell, Nowell, Nowell,</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born is the King of Israel.</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969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152400" y="1371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#147 </a:t>
            </a:r>
            <a:r>
              <a:rPr lang="en-US" altLang="en-US" sz="3200" b="1" i="1" kern="0" dirty="0">
                <a:solidFill>
                  <a:schemeClr val="bg1"/>
                </a:solidFill>
                <a:effectLst>
                  <a:outerShdw blurRad="38100" dist="38100" dir="2700000" algn="tl">
                    <a:srgbClr val="000000">
                      <a:alpha val="43137"/>
                    </a:srgbClr>
                  </a:outerShdw>
                </a:effectLst>
                <a:latin typeface="Arial" charset="0"/>
              </a:rPr>
              <a:t>The First Nowell </a:t>
            </a:r>
            <a:r>
              <a:rPr lang="en-US" altLang="en-US" sz="2800" b="1" i="1" kern="0" dirty="0">
                <a:solidFill>
                  <a:srgbClr val="00B0F0"/>
                </a:solidFill>
                <a:effectLst>
                  <a:outerShdw blurRad="38100" dist="38100" dir="2700000" algn="tl">
                    <a:srgbClr val="000000">
                      <a:alpha val="43137"/>
                    </a:srgbClr>
                  </a:outerShdw>
                </a:effectLst>
                <a:latin typeface="Arial" charset="0"/>
              </a:rPr>
              <a:t>(ALL)</a:t>
            </a:r>
            <a:endParaRPr lang="en-US" altLang="en-US" sz="2800" b="1" i="1" dirty="0">
              <a:solidFill>
                <a:srgbClr val="00B0F0"/>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They looked up and saw a star</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shining in the east beyond them far;</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to the earth it gave great light,</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so it continued both day and night.</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Nowell, Nowell, Nowell, Nowell,</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born is the King of Israel.</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356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152400" y="1371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#147 </a:t>
            </a:r>
            <a:r>
              <a:rPr lang="en-US" altLang="en-US" sz="3200" b="1" i="1" kern="0" dirty="0">
                <a:solidFill>
                  <a:schemeClr val="bg1"/>
                </a:solidFill>
                <a:effectLst>
                  <a:outerShdw blurRad="38100" dist="38100" dir="2700000" algn="tl">
                    <a:srgbClr val="000000">
                      <a:alpha val="43137"/>
                    </a:srgbClr>
                  </a:outerShdw>
                </a:effectLst>
                <a:latin typeface="Arial" charset="0"/>
              </a:rPr>
              <a:t>The First Nowell </a:t>
            </a:r>
            <a:r>
              <a:rPr lang="en-US" altLang="en-US" sz="2800" b="1" i="1" kern="0" dirty="0">
                <a:solidFill>
                  <a:srgbClr val="00B0F0"/>
                </a:solidFill>
                <a:effectLst>
                  <a:outerShdw blurRad="38100" dist="38100" dir="2700000" algn="tl">
                    <a:srgbClr val="000000">
                      <a:alpha val="43137"/>
                    </a:srgbClr>
                  </a:outerShdw>
                </a:effectLst>
                <a:latin typeface="Arial" charset="0"/>
              </a:rPr>
              <a:t>(Choir ONLY)</a:t>
            </a:r>
            <a:endParaRPr lang="en-US" altLang="en-US" sz="2800" b="1" i="1" dirty="0">
              <a:solidFill>
                <a:srgbClr val="00B0F0"/>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And by the light of that same star</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three wise men came from country far;</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to seek for a king was their intent,</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to follow the star wherever it went.</a:t>
            </a:r>
            <a:br>
              <a:rPr lang="en-US" sz="28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Nowell, Nowell, Nowell, Nowell,</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born is the King of Israel.</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749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152400" y="1371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#147 </a:t>
            </a:r>
            <a:r>
              <a:rPr lang="en-US" altLang="en-US" sz="3200" b="1" i="1" kern="0" dirty="0">
                <a:solidFill>
                  <a:schemeClr val="bg1"/>
                </a:solidFill>
                <a:effectLst>
                  <a:outerShdw blurRad="38100" dist="38100" dir="2700000" algn="tl">
                    <a:srgbClr val="000000">
                      <a:alpha val="43137"/>
                    </a:srgbClr>
                  </a:outerShdw>
                </a:effectLst>
                <a:latin typeface="Arial" charset="0"/>
              </a:rPr>
              <a:t>The First Nowell </a:t>
            </a:r>
            <a:r>
              <a:rPr lang="en-US" altLang="en-US" sz="2800" b="1" i="1" kern="0" dirty="0">
                <a:solidFill>
                  <a:srgbClr val="00B0F0"/>
                </a:solidFill>
                <a:effectLst>
                  <a:outerShdw blurRad="38100" dist="38100" dir="2700000" algn="tl">
                    <a:srgbClr val="000000">
                      <a:alpha val="43137"/>
                    </a:srgbClr>
                  </a:outerShdw>
                </a:effectLst>
                <a:latin typeface="Arial" charset="0"/>
              </a:rPr>
              <a:t>(Choir ONLY)</a:t>
            </a:r>
            <a:endParaRPr lang="en-US" altLang="en-US" sz="2800" b="1" i="1" dirty="0">
              <a:solidFill>
                <a:srgbClr val="00B0F0"/>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This star drew nigh to the northwest;</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o’er Bethlehem it took its rest,</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there it did both stop and stay,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right over the place where Jesus lay.</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Nowell, Nowell, Nowell, Nowell,</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born is the King of Israel.</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175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495300" y="12954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r>
              <a:rPr lang="en-US" altLang="en-US" sz="3200" i="1" kern="0" dirty="0">
                <a:solidFill>
                  <a:srgbClr val="FFFF00"/>
                </a:solidFill>
                <a:effectLst>
                  <a:outerShdw blurRad="38100" dist="38100" dir="2700000" algn="tl">
                    <a:srgbClr val="000000">
                      <a:alpha val="43137"/>
                    </a:srgbClr>
                  </a:outerShdw>
                </a:effectLst>
                <a:latin typeface="Arial" charset="0"/>
              </a:rPr>
              <a:t>Hymn #133 </a:t>
            </a:r>
            <a:r>
              <a:rPr lang="en-US" altLang="en-US" sz="3200" b="1" i="1" dirty="0">
                <a:solidFill>
                  <a:schemeClr val="bg1"/>
                </a:solidFill>
                <a:effectLst>
                  <a:outerShdw blurRad="38100" dist="38100" dir="2700000" algn="tl">
                    <a:srgbClr val="000000">
                      <a:alpha val="43137"/>
                    </a:srgbClr>
                  </a:outerShdw>
                </a:effectLst>
              </a:rPr>
              <a:t>O Come, All Ye Faithful</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rPr>
              <a:t>O come, all ye faithful,</a:t>
            </a:r>
            <a:br>
              <a:rPr lang="en-US" sz="3200" b="1" i="1" dirty="0">
                <a:solidFill>
                  <a:schemeClr val="bg1"/>
                </a:solidFill>
              </a:rPr>
            </a:br>
            <a:r>
              <a:rPr lang="en-US" sz="3200" b="1" i="1" dirty="0">
                <a:solidFill>
                  <a:schemeClr val="bg1"/>
                </a:solidFill>
              </a:rPr>
              <a:t>joyful and triumphant;</a:t>
            </a:r>
            <a:br>
              <a:rPr lang="en-US" sz="3200" b="1" i="1" dirty="0">
                <a:solidFill>
                  <a:schemeClr val="bg1"/>
                </a:solidFill>
              </a:rPr>
            </a:br>
            <a:r>
              <a:rPr lang="en-US" sz="3200" b="1" i="1" dirty="0">
                <a:solidFill>
                  <a:schemeClr val="bg1"/>
                </a:solidFill>
              </a:rPr>
              <a:t>O come ye; O come ye to Bethlehem!</a:t>
            </a:r>
            <a:br>
              <a:rPr lang="en-US" sz="3200" b="1" i="1" dirty="0">
                <a:solidFill>
                  <a:schemeClr val="bg1"/>
                </a:solidFill>
              </a:rPr>
            </a:br>
            <a:r>
              <a:rPr lang="en-US" sz="3200" b="1" i="1" dirty="0">
                <a:solidFill>
                  <a:schemeClr val="bg1"/>
                </a:solidFill>
              </a:rPr>
              <a:t>Come, and behold him,</a:t>
            </a:r>
            <a:br>
              <a:rPr lang="en-US" sz="3200" b="1" i="1" dirty="0">
                <a:solidFill>
                  <a:schemeClr val="bg1"/>
                </a:solidFill>
              </a:rPr>
            </a:br>
            <a:r>
              <a:rPr lang="en-US" sz="3200" b="1" i="1" dirty="0">
                <a:solidFill>
                  <a:schemeClr val="bg1"/>
                </a:solidFill>
              </a:rPr>
              <a:t>born the King of angels!</a:t>
            </a:r>
            <a:br>
              <a:rPr lang="en-US" sz="3200" b="1" i="1" dirty="0">
                <a:solidFill>
                  <a:schemeClr val="bg1"/>
                </a:solidFill>
              </a:rPr>
            </a:br>
            <a:r>
              <a:rPr lang="en-US" sz="3200" b="1" i="1" dirty="0">
                <a:solidFill>
                  <a:schemeClr val="bg1"/>
                </a:solidFill>
              </a:rPr>
              <a:t>O come, let us adore him (3X);</a:t>
            </a:r>
            <a:br>
              <a:rPr lang="en-US" sz="3200" b="1" i="1" dirty="0">
                <a:solidFill>
                  <a:schemeClr val="bg1"/>
                </a:solidFill>
              </a:rPr>
            </a:br>
            <a:r>
              <a:rPr lang="en-US" sz="3200" b="1" i="1" dirty="0">
                <a:solidFill>
                  <a:schemeClr val="bg1"/>
                </a:solidFill>
              </a:rPr>
              <a:t>Christ, the Lord!</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7431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152400" y="1371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#147 </a:t>
            </a:r>
            <a:r>
              <a:rPr lang="en-US" altLang="en-US" sz="3200" b="1" i="1" kern="0" dirty="0">
                <a:solidFill>
                  <a:schemeClr val="bg1"/>
                </a:solidFill>
                <a:effectLst>
                  <a:outerShdw blurRad="38100" dist="38100" dir="2700000" algn="tl">
                    <a:srgbClr val="000000">
                      <a:alpha val="43137"/>
                    </a:srgbClr>
                  </a:outerShdw>
                </a:effectLst>
                <a:latin typeface="Arial" charset="0"/>
              </a:rPr>
              <a:t>The First Nowell </a:t>
            </a:r>
            <a:r>
              <a:rPr lang="en-US" altLang="en-US" sz="2800" b="1" i="1" kern="0" dirty="0">
                <a:solidFill>
                  <a:srgbClr val="00B0F0"/>
                </a:solidFill>
                <a:effectLst>
                  <a:outerShdw blurRad="38100" dist="38100" dir="2700000" algn="tl">
                    <a:srgbClr val="000000">
                      <a:alpha val="43137"/>
                    </a:srgbClr>
                  </a:outerShdw>
                </a:effectLst>
                <a:latin typeface="Arial" charset="0"/>
              </a:rPr>
              <a:t>(ALL)</a:t>
            </a:r>
            <a:endParaRPr lang="en-US" altLang="en-US" sz="2800" b="1" i="1" dirty="0">
              <a:solidFill>
                <a:srgbClr val="00B0F0"/>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Then entered in those wise men three,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full reverently upon their knee,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offered there in his presence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their gold, and myrrh, and frankincense.</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Nowell, Nowell, Nowell, Nowell,</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born is the King of Israel.</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2335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152400" y="1371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#147 </a:t>
            </a:r>
            <a:r>
              <a:rPr lang="en-US" altLang="en-US" sz="3200" b="1" i="1" kern="0" dirty="0">
                <a:solidFill>
                  <a:schemeClr val="bg1"/>
                </a:solidFill>
                <a:effectLst>
                  <a:outerShdw blurRad="38100" dist="38100" dir="2700000" algn="tl">
                    <a:srgbClr val="000000">
                      <a:alpha val="43137"/>
                    </a:srgbClr>
                  </a:outerShdw>
                </a:effectLst>
                <a:latin typeface="Arial" charset="0"/>
              </a:rPr>
              <a:t>The First Nowell </a:t>
            </a:r>
            <a:r>
              <a:rPr lang="en-US" altLang="en-US" sz="2800" b="1" i="1" kern="0" dirty="0">
                <a:solidFill>
                  <a:srgbClr val="00B0F0"/>
                </a:solidFill>
                <a:effectLst>
                  <a:outerShdw blurRad="38100" dist="38100" dir="2700000" algn="tl">
                    <a:srgbClr val="000000">
                      <a:alpha val="43137"/>
                    </a:srgbClr>
                  </a:outerShdw>
                </a:effectLst>
                <a:latin typeface="Arial" charset="0"/>
              </a:rPr>
              <a:t>(ALL)</a:t>
            </a:r>
            <a:endParaRPr lang="en-US" altLang="en-US" sz="2800" b="1" i="1" dirty="0">
              <a:solidFill>
                <a:srgbClr val="00B0F0"/>
              </a:solidFill>
              <a:effectLst>
                <a:outerShdw blurRad="38100" dist="38100" dir="2700000" algn="tl">
                  <a:srgbClr val="000000">
                    <a:alpha val="43137"/>
                  </a:srgbClr>
                </a:outerShdw>
              </a:effectLst>
            </a:endParaRP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Then let us all with one accord</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sing praises to our heavenly Lord,</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that hath made heaven and earth of </a:t>
            </a:r>
            <a:r>
              <a:rPr lang="en-US" sz="3200" b="1" i="1" dirty="0" err="1">
                <a:solidFill>
                  <a:schemeClr val="bg1"/>
                </a:solidFill>
                <a:effectLst>
                  <a:outerShdw blurRad="38100" dist="38100" dir="2700000" algn="tl">
                    <a:srgbClr val="000000">
                      <a:alpha val="43137"/>
                    </a:srgbClr>
                  </a:outerShdw>
                </a:effectLst>
              </a:rPr>
              <a:t>nought</a:t>
            </a:r>
            <a:r>
              <a:rPr lang="en-US" sz="3200" b="1" i="1" dirty="0">
                <a:solidFill>
                  <a:schemeClr val="bg1"/>
                </a:solidFill>
                <a:effectLst>
                  <a:outerShdw blurRad="38100" dist="38100" dir="2700000" algn="tl">
                    <a:srgbClr val="000000">
                      <a:alpha val="43137"/>
                    </a:srgbClr>
                  </a:outerShdw>
                </a:effectLst>
              </a:rPr>
              <a:t>,</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with his blood our life hath bought.</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Nowell, Nowell, Nowell, Nowell,</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born is the King of Israel.</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3281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723900" y="-3810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5 	</a:t>
            </a:r>
            <a:r>
              <a:rPr lang="en-US" altLang="en-US" sz="3200" b="1" i="1" kern="0" dirty="0">
                <a:solidFill>
                  <a:schemeClr val="bg1"/>
                </a:solidFill>
                <a:latin typeface="Arial" charset="0"/>
              </a:rPr>
              <a:t>Matthew 2:1-12</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914399" y="1524000"/>
            <a:ext cx="6934201" cy="4308872"/>
          </a:xfrm>
          <a:prstGeom prst="rect">
            <a:avLst/>
          </a:prstGeom>
        </p:spPr>
        <p:txBody>
          <a:bodyPr wrap="square">
            <a:spAutoFit/>
          </a:bodyPr>
          <a:lstStyle/>
          <a:p>
            <a:r>
              <a:rPr lang="en-US" sz="3200" b="1" i="1" dirty="0">
                <a:solidFill>
                  <a:schemeClr val="bg1"/>
                </a:solidFill>
                <a:effectLst>
                  <a:outerShdw blurRad="38100" dist="38100" dir="2700000" algn="tl">
                    <a:srgbClr val="000000">
                      <a:alpha val="43137"/>
                    </a:srgbClr>
                  </a:outerShdw>
                </a:effectLst>
              </a:rPr>
              <a:t>	In the time of King Herod, after Jesus was born in Bethlehem of Judea, wise men from the East came to Jerusalem,  </a:t>
            </a:r>
            <a:r>
              <a:rPr lang="en-US" sz="3200" b="1" i="1" baseline="30000" dirty="0">
                <a:solidFill>
                  <a:schemeClr val="bg1"/>
                </a:solidFill>
                <a:effectLst>
                  <a:outerShdw blurRad="38100" dist="38100" dir="2700000" algn="tl">
                    <a:srgbClr val="000000">
                      <a:alpha val="43137"/>
                    </a:srgbClr>
                  </a:outerShdw>
                </a:effectLst>
              </a:rPr>
              <a:t>2 </a:t>
            </a:r>
            <a:r>
              <a:rPr lang="en-US" sz="3200" b="1" i="1" dirty="0">
                <a:solidFill>
                  <a:schemeClr val="bg1"/>
                </a:solidFill>
                <a:effectLst>
                  <a:outerShdw blurRad="38100" dist="38100" dir="2700000" algn="tl">
                    <a:srgbClr val="000000">
                      <a:alpha val="43137"/>
                    </a:srgbClr>
                  </a:outerShdw>
                </a:effectLst>
              </a:rPr>
              <a:t>asking, "Where is the child who has been born king of the Jews? For we observed his star at its rising, and have come to pay him homage."  </a:t>
            </a:r>
          </a:p>
          <a:p>
            <a:endParaRPr lang="en-US" b="1" dirty="0">
              <a:solidFill>
                <a:srgbClr val="FFFF00"/>
              </a:solidFill>
            </a:endParaRPr>
          </a:p>
        </p:txBody>
      </p:sp>
    </p:spTree>
    <p:extLst>
      <p:ext uri="{BB962C8B-B14F-4D97-AF65-F5344CB8AC3E}">
        <p14:creationId xmlns:p14="http://schemas.microsoft.com/office/powerpoint/2010/main" val="86503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723900" y="-3810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5 	</a:t>
            </a:r>
            <a:r>
              <a:rPr lang="en-US" altLang="en-US" sz="3200" b="1" i="1" kern="0" dirty="0">
                <a:solidFill>
                  <a:schemeClr val="bg1"/>
                </a:solidFill>
                <a:latin typeface="Arial" charset="0"/>
              </a:rPr>
              <a:t>Matthew 2:1-12</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914401" y="1524000"/>
            <a:ext cx="7391400" cy="5109091"/>
          </a:xfrm>
          <a:prstGeom prst="rect">
            <a:avLst/>
          </a:prstGeom>
        </p:spPr>
        <p:txBody>
          <a:bodyPr wrap="square">
            <a:spAutoFit/>
          </a:bodyPr>
          <a:lstStyle/>
          <a:p>
            <a:r>
              <a:rPr lang="en-US" sz="2800" b="1" i="1" baseline="30000" dirty="0">
                <a:solidFill>
                  <a:schemeClr val="bg1"/>
                </a:solidFill>
                <a:effectLst>
                  <a:outerShdw blurRad="38100" dist="38100" dir="2700000" algn="tl">
                    <a:srgbClr val="000000">
                      <a:alpha val="43137"/>
                    </a:srgbClr>
                  </a:outerShdw>
                </a:effectLst>
              </a:rPr>
              <a:t>3 </a:t>
            </a:r>
            <a:r>
              <a:rPr lang="en-US" sz="2800" b="1" i="1" dirty="0">
                <a:solidFill>
                  <a:schemeClr val="bg1"/>
                </a:solidFill>
                <a:effectLst>
                  <a:outerShdw blurRad="38100" dist="38100" dir="2700000" algn="tl">
                    <a:srgbClr val="000000">
                      <a:alpha val="43137"/>
                    </a:srgbClr>
                  </a:outerShdw>
                </a:effectLst>
              </a:rPr>
              <a:t>When King Herod heard this, he was frightened, and all Jerusalem with him;  </a:t>
            </a:r>
            <a:r>
              <a:rPr lang="en-US" sz="2800" b="1" i="1" baseline="30000" dirty="0">
                <a:solidFill>
                  <a:schemeClr val="bg1"/>
                </a:solidFill>
                <a:effectLst>
                  <a:outerShdw blurRad="38100" dist="38100" dir="2700000" algn="tl">
                    <a:srgbClr val="000000">
                      <a:alpha val="43137"/>
                    </a:srgbClr>
                  </a:outerShdw>
                </a:effectLst>
              </a:rPr>
              <a:t>4 </a:t>
            </a:r>
            <a:r>
              <a:rPr lang="en-US" sz="2800" b="1" i="1" dirty="0">
                <a:solidFill>
                  <a:schemeClr val="bg1"/>
                </a:solidFill>
                <a:effectLst>
                  <a:outerShdw blurRad="38100" dist="38100" dir="2700000" algn="tl">
                    <a:srgbClr val="000000">
                      <a:alpha val="43137"/>
                    </a:srgbClr>
                  </a:outerShdw>
                </a:effectLst>
              </a:rPr>
              <a:t>and calling together all the chief priests and scribes of the people, he inquired of them where the Messiah was to be born.  </a:t>
            </a:r>
            <a:r>
              <a:rPr lang="en-US" sz="2800" b="1" i="1" baseline="30000" dirty="0">
                <a:solidFill>
                  <a:schemeClr val="bg1"/>
                </a:solidFill>
                <a:effectLst>
                  <a:outerShdw blurRad="38100" dist="38100" dir="2700000" algn="tl">
                    <a:srgbClr val="000000">
                      <a:alpha val="43137"/>
                    </a:srgbClr>
                  </a:outerShdw>
                </a:effectLst>
              </a:rPr>
              <a:t>5 </a:t>
            </a:r>
            <a:r>
              <a:rPr lang="en-US" sz="2800" b="1" i="1" dirty="0">
                <a:solidFill>
                  <a:schemeClr val="bg1"/>
                </a:solidFill>
                <a:effectLst>
                  <a:outerShdw blurRad="38100" dist="38100" dir="2700000" algn="tl">
                    <a:srgbClr val="000000">
                      <a:alpha val="43137"/>
                    </a:srgbClr>
                  </a:outerShdw>
                </a:effectLst>
              </a:rPr>
              <a:t>They told him, "In Bethlehem of Judea; for so it has been written by the prophet:  </a:t>
            </a:r>
            <a:r>
              <a:rPr lang="en-US" sz="2800" b="1" i="1" baseline="30000" dirty="0">
                <a:solidFill>
                  <a:schemeClr val="bg1"/>
                </a:solidFill>
                <a:effectLst>
                  <a:outerShdw blurRad="38100" dist="38100" dir="2700000" algn="tl">
                    <a:srgbClr val="000000">
                      <a:alpha val="43137"/>
                    </a:srgbClr>
                  </a:outerShdw>
                </a:effectLst>
              </a:rPr>
              <a:t>6 </a:t>
            </a:r>
            <a:r>
              <a:rPr lang="en-US" sz="2800" b="1" i="1" dirty="0">
                <a:solidFill>
                  <a:schemeClr val="bg1"/>
                </a:solidFill>
                <a:effectLst>
                  <a:outerShdw blurRad="38100" dist="38100" dir="2700000" algn="tl">
                    <a:srgbClr val="000000">
                      <a:alpha val="43137"/>
                    </a:srgbClr>
                  </a:outerShdw>
                </a:effectLst>
              </a:rPr>
              <a:t>'And you, Bethlehem, in the land of Judah, are by no means least among the rulers of Judah; for from you shall come a ruler who is to shepherd my people Israel.'"  </a:t>
            </a:r>
          </a:p>
          <a:p>
            <a:endParaRPr lang="en-US" b="1" dirty="0">
              <a:solidFill>
                <a:srgbClr val="FFFF00"/>
              </a:solidFill>
            </a:endParaRPr>
          </a:p>
        </p:txBody>
      </p:sp>
    </p:spTree>
    <p:extLst>
      <p:ext uri="{BB962C8B-B14F-4D97-AF65-F5344CB8AC3E}">
        <p14:creationId xmlns:p14="http://schemas.microsoft.com/office/powerpoint/2010/main" val="186362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723900" y="-3810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5 	</a:t>
            </a:r>
            <a:r>
              <a:rPr lang="en-US" altLang="en-US" sz="3200" b="1" i="1" kern="0" dirty="0">
                <a:solidFill>
                  <a:schemeClr val="bg1"/>
                </a:solidFill>
                <a:latin typeface="Arial" charset="0"/>
              </a:rPr>
              <a:t>Matthew 2:1-12</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914401" y="1524000"/>
            <a:ext cx="7391400" cy="4524315"/>
          </a:xfrm>
          <a:prstGeom prst="rect">
            <a:avLst/>
          </a:prstGeom>
        </p:spPr>
        <p:txBody>
          <a:bodyPr wrap="square">
            <a:spAutoFit/>
          </a:bodyPr>
          <a:lstStyle/>
          <a:p>
            <a:r>
              <a:rPr lang="en-US" sz="3200" b="1" i="1" baseline="30000" dirty="0">
                <a:solidFill>
                  <a:schemeClr val="bg1"/>
                </a:solidFill>
                <a:effectLst>
                  <a:outerShdw blurRad="38100" dist="38100" dir="2700000" algn="tl">
                    <a:srgbClr val="000000">
                      <a:alpha val="43137"/>
                    </a:srgbClr>
                  </a:outerShdw>
                </a:effectLst>
              </a:rPr>
              <a:t>7 </a:t>
            </a:r>
            <a:r>
              <a:rPr lang="en-US" sz="3200" b="1" i="1" dirty="0">
                <a:solidFill>
                  <a:schemeClr val="bg1"/>
                </a:solidFill>
                <a:effectLst>
                  <a:outerShdw blurRad="38100" dist="38100" dir="2700000" algn="tl">
                    <a:srgbClr val="000000">
                      <a:alpha val="43137"/>
                    </a:srgbClr>
                  </a:outerShdw>
                </a:effectLst>
              </a:rPr>
              <a:t>Then Herod secretly called for the wise men and learned from them the exact time when the star had appeared.  </a:t>
            </a:r>
            <a:r>
              <a:rPr lang="en-US" sz="3200" b="1" i="1" baseline="30000" dirty="0">
                <a:solidFill>
                  <a:schemeClr val="bg1"/>
                </a:solidFill>
                <a:effectLst>
                  <a:outerShdw blurRad="38100" dist="38100" dir="2700000" algn="tl">
                    <a:srgbClr val="000000">
                      <a:alpha val="43137"/>
                    </a:srgbClr>
                  </a:outerShdw>
                </a:effectLst>
              </a:rPr>
              <a:t>8 </a:t>
            </a:r>
            <a:r>
              <a:rPr lang="en-US" sz="3200" b="1" i="1" dirty="0">
                <a:solidFill>
                  <a:schemeClr val="bg1"/>
                </a:solidFill>
                <a:effectLst>
                  <a:outerShdw blurRad="38100" dist="38100" dir="2700000" algn="tl">
                    <a:srgbClr val="000000">
                      <a:alpha val="43137"/>
                    </a:srgbClr>
                  </a:outerShdw>
                </a:effectLst>
              </a:rPr>
              <a:t>Then he sent them to Bethlehem, saying, "Go and search diligently for the child; and when you have found him, bring me word so that I may also go and pay him homage."  </a:t>
            </a:r>
            <a:endParaRPr lang="en-US" sz="3200" b="1" dirty="0">
              <a:solidFill>
                <a:srgbClr val="FFFF00"/>
              </a:solidFill>
            </a:endParaRPr>
          </a:p>
        </p:txBody>
      </p:sp>
    </p:spTree>
    <p:extLst>
      <p:ext uri="{BB962C8B-B14F-4D97-AF65-F5344CB8AC3E}">
        <p14:creationId xmlns:p14="http://schemas.microsoft.com/office/powerpoint/2010/main" val="4020820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723900" y="-3810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5 	</a:t>
            </a:r>
            <a:r>
              <a:rPr lang="en-US" altLang="en-US" sz="3200" b="1" i="1" kern="0" dirty="0">
                <a:solidFill>
                  <a:schemeClr val="bg1"/>
                </a:solidFill>
                <a:latin typeface="Arial" charset="0"/>
              </a:rPr>
              <a:t>Matthew 2:1-12</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838200" y="1659285"/>
            <a:ext cx="7619999" cy="3539430"/>
          </a:xfrm>
          <a:prstGeom prst="rect">
            <a:avLst/>
          </a:prstGeom>
        </p:spPr>
        <p:txBody>
          <a:bodyPr wrap="square">
            <a:spAutoFit/>
          </a:bodyPr>
          <a:lstStyle/>
          <a:p>
            <a:r>
              <a:rPr lang="en-US" sz="3200" b="1" i="1" baseline="30000" dirty="0">
                <a:solidFill>
                  <a:schemeClr val="bg1"/>
                </a:solidFill>
                <a:effectLst>
                  <a:outerShdw blurRad="38100" dist="38100" dir="2700000" algn="tl">
                    <a:srgbClr val="000000">
                      <a:alpha val="43137"/>
                    </a:srgbClr>
                  </a:outerShdw>
                </a:effectLst>
              </a:rPr>
              <a:t>9 </a:t>
            </a:r>
            <a:r>
              <a:rPr lang="en-US" sz="3200" b="1" i="1" dirty="0">
                <a:solidFill>
                  <a:schemeClr val="bg1"/>
                </a:solidFill>
                <a:effectLst>
                  <a:outerShdw blurRad="38100" dist="38100" dir="2700000" algn="tl">
                    <a:srgbClr val="000000">
                      <a:alpha val="43137"/>
                    </a:srgbClr>
                  </a:outerShdw>
                </a:effectLst>
              </a:rPr>
              <a:t>When they had heard the king, </a:t>
            </a:r>
          </a:p>
          <a:p>
            <a:r>
              <a:rPr lang="en-US" sz="3200" b="1" i="1" dirty="0">
                <a:solidFill>
                  <a:schemeClr val="bg1"/>
                </a:solidFill>
                <a:effectLst>
                  <a:outerShdw blurRad="38100" dist="38100" dir="2700000" algn="tl">
                    <a:srgbClr val="000000">
                      <a:alpha val="43137"/>
                    </a:srgbClr>
                  </a:outerShdw>
                </a:effectLst>
              </a:rPr>
              <a:t>they set out; and there, ahead of them, went the star that they had seen at its rising, until it stopped over the place where the child was.  </a:t>
            </a:r>
            <a:r>
              <a:rPr lang="en-US" sz="3200" b="1" i="1" baseline="30000" dirty="0">
                <a:solidFill>
                  <a:schemeClr val="bg1"/>
                </a:solidFill>
                <a:effectLst>
                  <a:outerShdw blurRad="38100" dist="38100" dir="2700000" algn="tl">
                    <a:srgbClr val="000000">
                      <a:alpha val="43137"/>
                    </a:srgbClr>
                  </a:outerShdw>
                </a:effectLst>
              </a:rPr>
              <a:t>10 </a:t>
            </a:r>
            <a:r>
              <a:rPr lang="en-US" sz="3200" b="1" i="1" dirty="0">
                <a:solidFill>
                  <a:schemeClr val="bg1"/>
                </a:solidFill>
                <a:effectLst>
                  <a:outerShdw blurRad="38100" dist="38100" dir="2700000" algn="tl">
                    <a:srgbClr val="000000">
                      <a:alpha val="43137"/>
                    </a:srgbClr>
                  </a:outerShdw>
                </a:effectLst>
              </a:rPr>
              <a:t>When they saw that the star had stopped, they were overwhelmed with joy.  </a:t>
            </a:r>
            <a:endParaRPr lang="en-US" sz="3200" b="1" dirty="0">
              <a:solidFill>
                <a:srgbClr val="FFFF00"/>
              </a:solidFill>
            </a:endParaRPr>
          </a:p>
        </p:txBody>
      </p:sp>
    </p:spTree>
    <p:extLst>
      <p:ext uri="{BB962C8B-B14F-4D97-AF65-F5344CB8AC3E}">
        <p14:creationId xmlns:p14="http://schemas.microsoft.com/office/powerpoint/2010/main" val="205865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723900" y="-3810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5 	</a:t>
            </a:r>
            <a:r>
              <a:rPr lang="en-US" altLang="en-US" sz="3200" b="1" i="1" kern="0" dirty="0">
                <a:solidFill>
                  <a:schemeClr val="bg1"/>
                </a:solidFill>
                <a:latin typeface="Arial" charset="0"/>
              </a:rPr>
              <a:t>Matthew 2:1-12</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990600" y="1524000"/>
            <a:ext cx="7467599" cy="4524315"/>
          </a:xfrm>
          <a:prstGeom prst="rect">
            <a:avLst/>
          </a:prstGeom>
        </p:spPr>
        <p:txBody>
          <a:bodyPr wrap="square">
            <a:spAutoFit/>
          </a:bodyPr>
          <a:lstStyle/>
          <a:p>
            <a:r>
              <a:rPr lang="en-US" sz="3200" b="1" i="1" baseline="30000" dirty="0">
                <a:solidFill>
                  <a:schemeClr val="bg1"/>
                </a:solidFill>
                <a:effectLst>
                  <a:outerShdw blurRad="38100" dist="38100" dir="2700000" algn="tl">
                    <a:srgbClr val="000000">
                      <a:alpha val="43137"/>
                    </a:srgbClr>
                  </a:outerShdw>
                </a:effectLst>
              </a:rPr>
              <a:t>11 </a:t>
            </a:r>
            <a:r>
              <a:rPr lang="en-US" sz="3200" b="1" i="1" dirty="0">
                <a:solidFill>
                  <a:schemeClr val="bg1"/>
                </a:solidFill>
                <a:effectLst>
                  <a:outerShdw blurRad="38100" dist="38100" dir="2700000" algn="tl">
                    <a:srgbClr val="000000">
                      <a:alpha val="43137"/>
                    </a:srgbClr>
                  </a:outerShdw>
                </a:effectLst>
              </a:rPr>
              <a:t>On entering the house, they saw the child with Mary his mother; and they knelt down and paid him homage. Then, opening their treasure chests, they offered him gifts of gold, frankincense, and myrrh.  </a:t>
            </a:r>
            <a:r>
              <a:rPr lang="en-US" sz="3200" b="1" i="1" baseline="30000" dirty="0">
                <a:solidFill>
                  <a:schemeClr val="bg1"/>
                </a:solidFill>
                <a:effectLst>
                  <a:outerShdw blurRad="38100" dist="38100" dir="2700000" algn="tl">
                    <a:srgbClr val="000000">
                      <a:alpha val="43137"/>
                    </a:srgbClr>
                  </a:outerShdw>
                </a:effectLst>
              </a:rPr>
              <a:t>12 </a:t>
            </a:r>
            <a:r>
              <a:rPr lang="en-US" sz="3200" b="1" i="1" dirty="0">
                <a:solidFill>
                  <a:schemeClr val="bg1"/>
                </a:solidFill>
                <a:effectLst>
                  <a:outerShdw blurRad="38100" dist="38100" dir="2700000" algn="tl">
                    <a:srgbClr val="000000">
                      <a:alpha val="43137"/>
                    </a:srgbClr>
                  </a:outerShdw>
                </a:effectLst>
              </a:rPr>
              <a:t>And having been warned in a dream not to return to Herod, they left for their own country by another road.</a:t>
            </a:r>
            <a:endParaRPr lang="en-US" b="1" dirty="0">
              <a:solidFill>
                <a:srgbClr val="FFFF00"/>
              </a:solidFill>
            </a:endParaRPr>
          </a:p>
        </p:txBody>
      </p:sp>
    </p:spTree>
    <p:extLst>
      <p:ext uri="{BB962C8B-B14F-4D97-AF65-F5344CB8AC3E}">
        <p14:creationId xmlns:p14="http://schemas.microsoft.com/office/powerpoint/2010/main" val="1120773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0" y="533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r>
              <a:rPr lang="en-US" altLang="en-US" sz="3600" b="1" i="1" kern="0" dirty="0">
                <a:solidFill>
                  <a:srgbClr val="FFFF00"/>
                </a:solidFill>
                <a:latin typeface="Arial" charset="0"/>
              </a:rPr>
              <a:t>Re-Imagining Christmas</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endParaRPr lang="en-US" altLang="en-US" sz="2800" b="1" i="1" kern="0" dirty="0">
              <a:solidFill>
                <a:srgbClr val="FFFF00"/>
              </a:solidFill>
              <a:latin typeface="Arial" charset="0"/>
            </a:endParaRPr>
          </a:p>
        </p:txBody>
      </p:sp>
    </p:spTree>
    <p:extLst>
      <p:ext uri="{BB962C8B-B14F-4D97-AF65-F5344CB8AC3E}">
        <p14:creationId xmlns:p14="http://schemas.microsoft.com/office/powerpoint/2010/main" val="1340223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981891" y="98742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b="1" i="1" kern="0" dirty="0">
                <a:solidFill>
                  <a:srgbClr val="FFFF00"/>
                </a:solidFill>
                <a:latin typeface="Arial" charset="0"/>
              </a:rPr>
              <a:t>Offering of Our Gifts</a:t>
            </a:r>
          </a:p>
          <a:p>
            <a:pPr algn="l"/>
            <a:endParaRPr lang="en-US" altLang="en-US" sz="3200" b="1" i="1" kern="0" dirty="0">
              <a:solidFill>
                <a:srgbClr val="FFFF00"/>
              </a:solidFill>
              <a:latin typeface="Arial" charset="0"/>
            </a:endParaRPr>
          </a:p>
          <a:p>
            <a:pPr algn="l"/>
            <a:r>
              <a:rPr lang="en-US" altLang="en-US" sz="3200" b="1" i="1" dirty="0">
                <a:solidFill>
                  <a:schemeClr val="bg1"/>
                </a:solidFill>
              </a:rPr>
              <a:t>“O Holy Night”  		</a:t>
            </a:r>
            <a:r>
              <a:rPr lang="en-US" altLang="en-US" sz="2800" b="1" i="1" dirty="0">
                <a:solidFill>
                  <a:srgbClr val="00B0F0"/>
                </a:solidFill>
                <a:effectLst>
                  <a:outerShdw blurRad="38100" dist="38100" dir="2700000" algn="tl">
                    <a:srgbClr val="000000">
                      <a:alpha val="43137"/>
                    </a:srgbClr>
                  </a:outerShdw>
                </a:effectLst>
              </a:rPr>
              <a:t>Charles </a:t>
            </a:r>
            <a:r>
              <a:rPr lang="en-US" altLang="en-US" sz="2800" b="1" i="1" dirty="0" err="1">
                <a:solidFill>
                  <a:srgbClr val="00B0F0"/>
                </a:solidFill>
                <a:effectLst>
                  <a:outerShdw blurRad="38100" dist="38100" dir="2700000" algn="tl">
                    <a:srgbClr val="000000">
                      <a:alpha val="43137"/>
                    </a:srgbClr>
                  </a:outerShdw>
                </a:effectLst>
              </a:rPr>
              <a:t>Henze</a:t>
            </a:r>
            <a:endParaRPr lang="en-US" altLang="en-US" sz="2800" b="1" i="1" dirty="0">
              <a:solidFill>
                <a:srgbClr val="00B0F0"/>
              </a:solidFill>
              <a:effectLst>
                <a:outerShdw blurRad="38100" dist="38100" dir="2700000" algn="tl">
                  <a:srgbClr val="000000">
                    <a:alpha val="43137"/>
                  </a:srgbClr>
                </a:outerShdw>
              </a:effectLst>
            </a:endParaRPr>
          </a:p>
          <a:p>
            <a:pPr algn="l"/>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br>
              <a:rPr lang="en-US" sz="3200" i="1" dirty="0">
                <a:solidFill>
                  <a:schemeClr val="bg1"/>
                </a:solidFill>
              </a:rPr>
            </a:br>
            <a:endParaRPr lang="en-US" sz="3200" b="1" i="1" dirty="0">
              <a:solidFill>
                <a:schemeClr val="bg1"/>
              </a:solidFill>
            </a:endParaRPr>
          </a:p>
        </p:txBody>
      </p:sp>
    </p:spTree>
    <p:extLst>
      <p:ext uri="{BB962C8B-B14F-4D97-AF65-F5344CB8AC3E}">
        <p14:creationId xmlns:p14="http://schemas.microsoft.com/office/powerpoint/2010/main" val="3017333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304800" y="2209800"/>
            <a:ext cx="8229600" cy="3832225"/>
          </a:xfrm>
        </p:spPr>
        <p:txBody>
          <a:bodyPr/>
          <a:lstStyle/>
          <a:p>
            <a:pPr algn="l"/>
            <a:r>
              <a:rPr lang="en-US" sz="2800" i="1" baseline="30000" dirty="0">
                <a:solidFill>
                  <a:schemeClr val="bg1"/>
                </a:solidFill>
              </a:rPr>
              <a:t>	</a:t>
            </a:r>
            <a:br>
              <a:rPr lang="en-US" dirty="0"/>
            </a:br>
            <a:br>
              <a:rPr lang="en-US" i="1" dirty="0"/>
            </a:br>
            <a:r>
              <a:rPr lang="en-US" i="1" dirty="0"/>
              <a:t> </a:t>
            </a:r>
            <a:br>
              <a:rPr lang="en-US" dirty="0"/>
            </a:br>
            <a:endParaRPr lang="en-US" altLang="en-US" dirty="0"/>
          </a:p>
        </p:txBody>
      </p:sp>
      <p:sp>
        <p:nvSpPr>
          <p:cNvPr id="9" name="Rectangle 2"/>
          <p:cNvSpPr txBox="1">
            <a:spLocks noChangeArrowheads="1"/>
          </p:cNvSpPr>
          <p:nvPr/>
        </p:nvSpPr>
        <p:spPr bwMode="auto">
          <a:xfrm>
            <a:off x="548640" y="-270614"/>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6 	</a:t>
            </a:r>
            <a:r>
              <a:rPr lang="en-US" altLang="en-US" sz="3200" b="1" i="1" kern="0" dirty="0">
                <a:solidFill>
                  <a:schemeClr val="bg1"/>
                </a:solidFill>
                <a:latin typeface="Arial" charset="0"/>
              </a:rPr>
              <a:t>John 1:1-14</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198120" y="2522428"/>
            <a:ext cx="8915400" cy="3108543"/>
          </a:xfrm>
          <a:prstGeom prst="rect">
            <a:avLst/>
          </a:prstGeom>
        </p:spPr>
        <p:txBody>
          <a:bodyPr wrap="square">
            <a:spAutoFit/>
          </a:bodyPr>
          <a:lstStyle/>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p:txBody>
      </p:sp>
      <p:sp>
        <p:nvSpPr>
          <p:cNvPr id="4" name="Rectangle 3"/>
          <p:cNvSpPr/>
          <p:nvPr/>
        </p:nvSpPr>
        <p:spPr>
          <a:xfrm>
            <a:off x="788670" y="1524000"/>
            <a:ext cx="7566660" cy="5895204"/>
          </a:xfrm>
          <a:prstGeom prst="rect">
            <a:avLst/>
          </a:prstGeom>
        </p:spPr>
        <p:txBody>
          <a:bodyPr wrap="square">
            <a:spAutoFit/>
          </a:bodyPr>
          <a:lstStyle/>
          <a:p>
            <a:pPr marL="0" marR="0" indent="457200">
              <a:lnSpc>
                <a:spcPct val="107000"/>
              </a:lnSpc>
              <a:spcBef>
                <a:spcPts val="0"/>
              </a:spcBef>
              <a:spcAft>
                <a:spcPts val="800"/>
              </a:spcAft>
            </a:pPr>
            <a:r>
              <a:rPr lang="en-US" sz="3200" b="1" i="1" dirty="0">
                <a:solidFill>
                  <a:srgbClr val="FFFF00"/>
                </a:solidFill>
                <a:effectLst>
                  <a:outerShdw blurRad="38100" dist="38100" dir="2700000" algn="tl">
                    <a:srgbClr val="000000">
                      <a:alpha val="43137"/>
                    </a:srgbClr>
                  </a:outerShdw>
                </a:effectLst>
              </a:rPr>
              <a:t>In the beginning was the Word, and the Word was with God, and the Word was God.  </a:t>
            </a:r>
            <a:r>
              <a:rPr lang="en-US" sz="3200" b="1" i="1" baseline="30000" dirty="0">
                <a:solidFill>
                  <a:srgbClr val="FFFF00"/>
                </a:solidFill>
                <a:effectLst>
                  <a:outerShdw blurRad="38100" dist="38100" dir="2700000" algn="tl">
                    <a:srgbClr val="000000">
                      <a:alpha val="43137"/>
                    </a:srgbClr>
                  </a:outerShdw>
                </a:effectLst>
              </a:rPr>
              <a:t>2 </a:t>
            </a:r>
            <a:r>
              <a:rPr lang="en-US" sz="3200" b="1" i="1" dirty="0">
                <a:solidFill>
                  <a:srgbClr val="FFFF00"/>
                </a:solidFill>
                <a:effectLst>
                  <a:outerShdw blurRad="38100" dist="38100" dir="2700000" algn="tl">
                    <a:srgbClr val="000000">
                      <a:alpha val="43137"/>
                    </a:srgbClr>
                  </a:outerShdw>
                </a:effectLst>
              </a:rPr>
              <a:t>He was in the beginning with God.  </a:t>
            </a:r>
            <a:r>
              <a:rPr lang="en-US" sz="3200" b="1" i="1" baseline="30000" dirty="0">
                <a:solidFill>
                  <a:srgbClr val="FFFF00"/>
                </a:solidFill>
                <a:effectLst>
                  <a:outerShdw blurRad="38100" dist="38100" dir="2700000" algn="tl">
                    <a:srgbClr val="000000">
                      <a:alpha val="43137"/>
                    </a:srgbClr>
                  </a:outerShdw>
                </a:effectLst>
              </a:rPr>
              <a:t>3 </a:t>
            </a:r>
            <a:r>
              <a:rPr lang="en-US" sz="3200" b="1" i="1" dirty="0">
                <a:solidFill>
                  <a:srgbClr val="FFFF00"/>
                </a:solidFill>
                <a:effectLst>
                  <a:outerShdw blurRad="38100" dist="38100" dir="2700000" algn="tl">
                    <a:srgbClr val="000000">
                      <a:alpha val="43137"/>
                    </a:srgbClr>
                  </a:outerShdw>
                </a:effectLst>
              </a:rPr>
              <a:t>All things came into being through him, and without him not one thing came into being.</a:t>
            </a:r>
            <a:r>
              <a:rPr lang="en-US" sz="3200" b="1" i="1" dirty="0">
                <a:solidFill>
                  <a:schemeClr val="bg1"/>
                </a:solidFill>
                <a:effectLst>
                  <a:outerShdw blurRad="38100" dist="38100" dir="2700000" algn="tl">
                    <a:srgbClr val="000000">
                      <a:alpha val="43137"/>
                    </a:srgbClr>
                  </a:outerShdw>
                </a:effectLst>
              </a:rPr>
              <a:t> What has come into being  </a:t>
            </a:r>
            <a:r>
              <a:rPr lang="en-US" sz="3200" b="1" i="1" baseline="30000" dirty="0">
                <a:solidFill>
                  <a:schemeClr val="bg1"/>
                </a:solidFill>
                <a:effectLst>
                  <a:outerShdw blurRad="38100" dist="38100" dir="2700000" algn="tl">
                    <a:srgbClr val="000000">
                      <a:alpha val="43137"/>
                    </a:srgbClr>
                  </a:outerShdw>
                </a:effectLst>
              </a:rPr>
              <a:t>4 </a:t>
            </a:r>
            <a:r>
              <a:rPr lang="en-US" sz="3200" b="1" i="1" dirty="0">
                <a:solidFill>
                  <a:schemeClr val="bg1"/>
                </a:solidFill>
                <a:effectLst>
                  <a:outerShdw blurRad="38100" dist="38100" dir="2700000" algn="tl">
                    <a:srgbClr val="000000">
                      <a:alpha val="43137"/>
                    </a:srgbClr>
                  </a:outerShdw>
                </a:effectLst>
              </a:rPr>
              <a:t>in him was life, and the life was the light of all people.  </a:t>
            </a:r>
            <a:r>
              <a:rPr lang="en-US" sz="3200" b="1" i="1" baseline="30000" dirty="0">
                <a:solidFill>
                  <a:schemeClr val="bg1"/>
                </a:solidFill>
                <a:effectLst>
                  <a:outerShdw blurRad="38100" dist="38100" dir="2700000" algn="tl">
                    <a:srgbClr val="000000">
                      <a:alpha val="43137"/>
                    </a:srgbClr>
                  </a:outerShdw>
                </a:effectLst>
              </a:rPr>
              <a:t>5 </a:t>
            </a:r>
            <a:r>
              <a:rPr lang="en-US" sz="3200" b="1" i="1" dirty="0">
                <a:solidFill>
                  <a:schemeClr val="bg1"/>
                </a:solidFill>
                <a:effectLst>
                  <a:outerShdw blurRad="38100" dist="38100" dir="2700000" algn="tl">
                    <a:srgbClr val="000000">
                      <a:alpha val="43137"/>
                    </a:srgbClr>
                  </a:outerShdw>
                </a:effectLst>
              </a:rPr>
              <a:t>The light shines in the darkness, and the darkness did not overcome it.  </a:t>
            </a:r>
          </a:p>
          <a:p>
            <a:endParaRPr lang="en-US" sz="2800" i="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91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495300" y="12954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r>
              <a:rPr lang="en-US" altLang="en-US" sz="3200" i="1" kern="0" dirty="0">
                <a:solidFill>
                  <a:srgbClr val="FFFF00"/>
                </a:solidFill>
                <a:effectLst>
                  <a:outerShdw blurRad="38100" dist="38100" dir="2700000" algn="tl">
                    <a:srgbClr val="000000">
                      <a:alpha val="43137"/>
                    </a:srgbClr>
                  </a:outerShdw>
                </a:effectLst>
                <a:latin typeface="Arial" charset="0"/>
              </a:rPr>
              <a:t>Hymn #133 </a:t>
            </a:r>
            <a:r>
              <a:rPr lang="en-US" altLang="en-US" sz="3200" b="1" i="1" dirty="0">
                <a:solidFill>
                  <a:schemeClr val="bg1"/>
                </a:solidFill>
                <a:effectLst>
                  <a:outerShdw blurRad="38100" dist="38100" dir="2700000" algn="tl">
                    <a:srgbClr val="000000">
                      <a:alpha val="43137"/>
                    </a:srgbClr>
                  </a:outerShdw>
                </a:effectLst>
              </a:rPr>
              <a:t>O Come, All Ye Faithful</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rPr>
              <a:t>True God from true God,</a:t>
            </a:r>
            <a:br>
              <a:rPr lang="en-US" sz="3200" b="1" i="1" dirty="0">
                <a:solidFill>
                  <a:schemeClr val="bg1"/>
                </a:solidFill>
              </a:rPr>
            </a:br>
            <a:r>
              <a:rPr lang="en-US" sz="3200" b="1" i="1" dirty="0">
                <a:solidFill>
                  <a:schemeClr val="bg1"/>
                </a:solidFill>
              </a:rPr>
              <a:t>Light from light eternal,</a:t>
            </a:r>
            <a:br>
              <a:rPr lang="en-US" sz="3200" b="1" i="1" dirty="0">
                <a:solidFill>
                  <a:schemeClr val="bg1"/>
                </a:solidFill>
              </a:rPr>
            </a:br>
            <a:r>
              <a:rPr lang="en-US" sz="3200" b="1" i="1" dirty="0">
                <a:solidFill>
                  <a:schemeClr val="bg1"/>
                </a:solidFill>
              </a:rPr>
              <a:t>born of a virgin, a mortal he comes;</a:t>
            </a:r>
            <a:br>
              <a:rPr lang="en-US" sz="3200" b="1" i="1" dirty="0">
                <a:solidFill>
                  <a:schemeClr val="bg1"/>
                </a:solidFill>
              </a:rPr>
            </a:br>
            <a:r>
              <a:rPr lang="en-US" sz="3200" b="1" i="1" dirty="0">
                <a:solidFill>
                  <a:schemeClr val="bg1"/>
                </a:solidFill>
              </a:rPr>
              <a:t>Very God, begotten, not created!</a:t>
            </a:r>
            <a:br>
              <a:rPr lang="en-US" sz="3200" b="1" i="1" dirty="0">
                <a:solidFill>
                  <a:schemeClr val="bg1"/>
                </a:solidFill>
              </a:rPr>
            </a:br>
            <a:r>
              <a:rPr lang="en-US" sz="3200" b="1" i="1" dirty="0">
                <a:solidFill>
                  <a:schemeClr val="bg1"/>
                </a:solidFill>
              </a:rPr>
              <a:t>O come, let us adore him (3X);</a:t>
            </a:r>
            <a:br>
              <a:rPr lang="en-US" sz="3200" b="1" i="1" dirty="0">
                <a:solidFill>
                  <a:schemeClr val="bg1"/>
                </a:solidFill>
              </a:rPr>
            </a:br>
            <a:r>
              <a:rPr lang="en-US" sz="3200" b="1" i="1" dirty="0">
                <a:solidFill>
                  <a:schemeClr val="bg1"/>
                </a:solidFill>
              </a:rPr>
              <a:t>Christ, the Lord!</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034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304800" y="2209800"/>
            <a:ext cx="8229600" cy="3832225"/>
          </a:xfrm>
        </p:spPr>
        <p:txBody>
          <a:bodyPr/>
          <a:lstStyle/>
          <a:p>
            <a:pPr algn="l"/>
            <a:r>
              <a:rPr lang="en-US" sz="2800" i="1" baseline="30000" dirty="0">
                <a:solidFill>
                  <a:schemeClr val="bg1"/>
                </a:solidFill>
              </a:rPr>
              <a:t>	</a:t>
            </a:r>
            <a:br>
              <a:rPr lang="en-US" dirty="0"/>
            </a:br>
            <a:br>
              <a:rPr lang="en-US" i="1" dirty="0"/>
            </a:br>
            <a:r>
              <a:rPr lang="en-US" i="1" dirty="0"/>
              <a:t> </a:t>
            </a:r>
            <a:br>
              <a:rPr lang="en-US" dirty="0"/>
            </a:br>
            <a:endParaRPr lang="en-US" altLang="en-US" dirty="0"/>
          </a:p>
        </p:txBody>
      </p:sp>
      <p:sp>
        <p:nvSpPr>
          <p:cNvPr id="9" name="Rectangle 2"/>
          <p:cNvSpPr txBox="1">
            <a:spLocks noChangeArrowheads="1"/>
          </p:cNvSpPr>
          <p:nvPr/>
        </p:nvSpPr>
        <p:spPr bwMode="auto">
          <a:xfrm>
            <a:off x="548640" y="-270614"/>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6 	</a:t>
            </a:r>
            <a:r>
              <a:rPr lang="en-US" altLang="en-US" sz="3200" b="1" i="1" kern="0" dirty="0">
                <a:solidFill>
                  <a:schemeClr val="bg1"/>
                </a:solidFill>
                <a:latin typeface="Arial" charset="0"/>
              </a:rPr>
              <a:t>John 1:1-14</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198120" y="2522428"/>
            <a:ext cx="8915400" cy="3108543"/>
          </a:xfrm>
          <a:prstGeom prst="rect">
            <a:avLst/>
          </a:prstGeom>
        </p:spPr>
        <p:txBody>
          <a:bodyPr wrap="square">
            <a:spAutoFit/>
          </a:bodyPr>
          <a:lstStyle/>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p:txBody>
      </p:sp>
      <p:sp>
        <p:nvSpPr>
          <p:cNvPr id="4" name="Rectangle 3"/>
          <p:cNvSpPr/>
          <p:nvPr/>
        </p:nvSpPr>
        <p:spPr>
          <a:xfrm>
            <a:off x="845820" y="1752600"/>
            <a:ext cx="7452360" cy="4031873"/>
          </a:xfrm>
          <a:prstGeom prst="rect">
            <a:avLst/>
          </a:prstGeom>
        </p:spPr>
        <p:txBody>
          <a:bodyPr wrap="square">
            <a:spAutoFit/>
          </a:bodyPr>
          <a:lstStyle/>
          <a:p>
            <a:r>
              <a:rPr lang="en-US" sz="3200" b="1" i="1" baseline="30000" dirty="0">
                <a:solidFill>
                  <a:schemeClr val="bg1"/>
                </a:solidFill>
                <a:effectLst>
                  <a:outerShdw blurRad="38100" dist="38100" dir="2700000" algn="tl">
                    <a:srgbClr val="000000">
                      <a:alpha val="43137"/>
                    </a:srgbClr>
                  </a:outerShdw>
                </a:effectLst>
              </a:rPr>
              <a:t>6 </a:t>
            </a:r>
            <a:r>
              <a:rPr lang="en-US" sz="3200" b="1" i="1" dirty="0">
                <a:solidFill>
                  <a:schemeClr val="bg1"/>
                </a:solidFill>
                <a:effectLst>
                  <a:outerShdw blurRad="38100" dist="38100" dir="2700000" algn="tl">
                    <a:srgbClr val="000000">
                      <a:alpha val="43137"/>
                    </a:srgbClr>
                  </a:outerShdw>
                </a:effectLst>
              </a:rPr>
              <a:t>There was a man sent from God, whose name was John.  </a:t>
            </a:r>
            <a:r>
              <a:rPr lang="en-US" sz="3200" b="1" i="1" baseline="30000" dirty="0">
                <a:solidFill>
                  <a:schemeClr val="bg1"/>
                </a:solidFill>
                <a:effectLst>
                  <a:outerShdw blurRad="38100" dist="38100" dir="2700000" algn="tl">
                    <a:srgbClr val="000000">
                      <a:alpha val="43137"/>
                    </a:srgbClr>
                  </a:outerShdw>
                </a:effectLst>
              </a:rPr>
              <a:t>7 </a:t>
            </a:r>
            <a:r>
              <a:rPr lang="en-US" sz="3200" b="1" i="1" dirty="0">
                <a:solidFill>
                  <a:schemeClr val="bg1"/>
                </a:solidFill>
                <a:effectLst>
                  <a:outerShdw blurRad="38100" dist="38100" dir="2700000" algn="tl">
                    <a:srgbClr val="000000">
                      <a:alpha val="43137"/>
                    </a:srgbClr>
                  </a:outerShdw>
                </a:effectLst>
              </a:rPr>
              <a:t>He came as a witness to testify to the light, so that all might believe through him.  </a:t>
            </a:r>
            <a:r>
              <a:rPr lang="en-US" sz="3200" b="1" i="1" baseline="30000" dirty="0">
                <a:solidFill>
                  <a:schemeClr val="bg1"/>
                </a:solidFill>
                <a:effectLst>
                  <a:outerShdw blurRad="38100" dist="38100" dir="2700000" algn="tl">
                    <a:srgbClr val="000000">
                      <a:alpha val="43137"/>
                    </a:srgbClr>
                  </a:outerShdw>
                </a:effectLst>
              </a:rPr>
              <a:t>8 </a:t>
            </a:r>
            <a:r>
              <a:rPr lang="en-US" sz="3200" b="1" i="1" dirty="0">
                <a:solidFill>
                  <a:schemeClr val="bg1"/>
                </a:solidFill>
                <a:effectLst>
                  <a:outerShdw blurRad="38100" dist="38100" dir="2700000" algn="tl">
                    <a:srgbClr val="000000">
                      <a:alpha val="43137"/>
                    </a:srgbClr>
                  </a:outerShdw>
                </a:effectLst>
              </a:rPr>
              <a:t>He himself was not the light, but he came to testify to the light.  </a:t>
            </a:r>
            <a:r>
              <a:rPr lang="en-US" sz="3200" b="1" i="1" baseline="30000" dirty="0">
                <a:solidFill>
                  <a:schemeClr val="bg1"/>
                </a:solidFill>
                <a:effectLst>
                  <a:outerShdw blurRad="38100" dist="38100" dir="2700000" algn="tl">
                    <a:srgbClr val="000000">
                      <a:alpha val="43137"/>
                    </a:srgbClr>
                  </a:outerShdw>
                </a:effectLst>
              </a:rPr>
              <a:t>9 </a:t>
            </a:r>
            <a:r>
              <a:rPr lang="en-US" sz="3200" b="1" i="1" dirty="0">
                <a:solidFill>
                  <a:schemeClr val="bg1"/>
                </a:solidFill>
                <a:effectLst>
                  <a:outerShdw blurRad="38100" dist="38100" dir="2700000" algn="tl">
                    <a:srgbClr val="000000">
                      <a:alpha val="43137"/>
                    </a:srgbClr>
                  </a:outerShdw>
                </a:effectLst>
              </a:rPr>
              <a:t>The true light, which enlightens everyone, was coming into the world.  </a:t>
            </a:r>
            <a:endParaRPr lang="en-US" sz="2800" b="1" i="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166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304800" y="2209800"/>
            <a:ext cx="8229600" cy="3832225"/>
          </a:xfrm>
        </p:spPr>
        <p:txBody>
          <a:bodyPr/>
          <a:lstStyle/>
          <a:p>
            <a:pPr algn="l"/>
            <a:r>
              <a:rPr lang="en-US" sz="2800" i="1" baseline="30000" dirty="0">
                <a:solidFill>
                  <a:schemeClr val="bg1"/>
                </a:solidFill>
              </a:rPr>
              <a:t>	</a:t>
            </a:r>
            <a:br>
              <a:rPr lang="en-US" dirty="0"/>
            </a:br>
            <a:br>
              <a:rPr lang="en-US" i="1" dirty="0"/>
            </a:br>
            <a:r>
              <a:rPr lang="en-US" i="1" dirty="0"/>
              <a:t> </a:t>
            </a:r>
            <a:br>
              <a:rPr lang="en-US" dirty="0"/>
            </a:br>
            <a:endParaRPr lang="en-US" altLang="en-US" dirty="0"/>
          </a:p>
        </p:txBody>
      </p:sp>
      <p:sp>
        <p:nvSpPr>
          <p:cNvPr id="9" name="Rectangle 2"/>
          <p:cNvSpPr txBox="1">
            <a:spLocks noChangeArrowheads="1"/>
          </p:cNvSpPr>
          <p:nvPr/>
        </p:nvSpPr>
        <p:spPr bwMode="auto">
          <a:xfrm>
            <a:off x="548640" y="-270614"/>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6 	</a:t>
            </a:r>
            <a:r>
              <a:rPr lang="en-US" altLang="en-US" sz="3200" b="1" i="1" kern="0" dirty="0">
                <a:solidFill>
                  <a:schemeClr val="bg1"/>
                </a:solidFill>
                <a:latin typeface="Arial" charset="0"/>
              </a:rPr>
              <a:t>John 1:1-14</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198120" y="2522428"/>
            <a:ext cx="8915400" cy="3108543"/>
          </a:xfrm>
          <a:prstGeom prst="rect">
            <a:avLst/>
          </a:prstGeom>
        </p:spPr>
        <p:txBody>
          <a:bodyPr wrap="square">
            <a:spAutoFit/>
          </a:bodyPr>
          <a:lstStyle/>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p:txBody>
      </p:sp>
      <p:sp>
        <p:nvSpPr>
          <p:cNvPr id="4" name="Rectangle 3"/>
          <p:cNvSpPr/>
          <p:nvPr/>
        </p:nvSpPr>
        <p:spPr>
          <a:xfrm>
            <a:off x="845820" y="1752600"/>
            <a:ext cx="7795260" cy="5447645"/>
          </a:xfrm>
          <a:prstGeom prst="rect">
            <a:avLst/>
          </a:prstGeom>
        </p:spPr>
        <p:txBody>
          <a:bodyPr wrap="square">
            <a:spAutoFit/>
          </a:bodyPr>
          <a:lstStyle/>
          <a:p>
            <a:r>
              <a:rPr lang="en-US" sz="3200" b="1" i="1" baseline="30000" dirty="0">
                <a:solidFill>
                  <a:schemeClr val="bg1"/>
                </a:solidFill>
                <a:effectLst>
                  <a:outerShdw blurRad="38100" dist="38100" dir="2700000" algn="tl">
                    <a:srgbClr val="000000">
                      <a:alpha val="43137"/>
                    </a:srgbClr>
                  </a:outerShdw>
                </a:effectLst>
              </a:rPr>
              <a:t>10 </a:t>
            </a:r>
            <a:r>
              <a:rPr lang="en-US" sz="3200" b="1" i="1" dirty="0">
                <a:solidFill>
                  <a:schemeClr val="bg1"/>
                </a:solidFill>
                <a:effectLst>
                  <a:outerShdw blurRad="38100" dist="38100" dir="2700000" algn="tl">
                    <a:srgbClr val="000000">
                      <a:alpha val="43137"/>
                    </a:srgbClr>
                  </a:outerShdw>
                </a:effectLst>
              </a:rPr>
              <a:t>He was in the world, and the world came into being through him; yet the world did not know him.  </a:t>
            </a:r>
            <a:r>
              <a:rPr lang="en-US" sz="3200" b="1" i="1" baseline="30000" dirty="0">
                <a:solidFill>
                  <a:schemeClr val="bg1"/>
                </a:solidFill>
                <a:effectLst>
                  <a:outerShdw blurRad="38100" dist="38100" dir="2700000" algn="tl">
                    <a:srgbClr val="000000">
                      <a:alpha val="43137"/>
                    </a:srgbClr>
                  </a:outerShdw>
                </a:effectLst>
              </a:rPr>
              <a:t>11 </a:t>
            </a:r>
            <a:r>
              <a:rPr lang="en-US" sz="3200" b="1" i="1" dirty="0">
                <a:solidFill>
                  <a:schemeClr val="bg1"/>
                </a:solidFill>
                <a:effectLst>
                  <a:outerShdw blurRad="38100" dist="38100" dir="2700000" algn="tl">
                    <a:srgbClr val="000000">
                      <a:alpha val="43137"/>
                    </a:srgbClr>
                  </a:outerShdw>
                </a:effectLst>
              </a:rPr>
              <a:t>He came to what was his own, and his own people did not accept him.  </a:t>
            </a:r>
            <a:r>
              <a:rPr lang="en-US" sz="3200" b="1" i="1" baseline="30000" dirty="0">
                <a:solidFill>
                  <a:schemeClr val="bg1"/>
                </a:solidFill>
                <a:effectLst>
                  <a:outerShdw blurRad="38100" dist="38100" dir="2700000" algn="tl">
                    <a:srgbClr val="000000">
                      <a:alpha val="43137"/>
                    </a:srgbClr>
                  </a:outerShdw>
                </a:effectLst>
              </a:rPr>
              <a:t>12 </a:t>
            </a:r>
            <a:r>
              <a:rPr lang="en-US" sz="3200" b="1" i="1" dirty="0">
                <a:solidFill>
                  <a:schemeClr val="bg1"/>
                </a:solidFill>
                <a:effectLst>
                  <a:outerShdw blurRad="38100" dist="38100" dir="2700000" algn="tl">
                    <a:srgbClr val="000000">
                      <a:alpha val="43137"/>
                    </a:srgbClr>
                  </a:outerShdw>
                </a:effectLst>
              </a:rPr>
              <a:t>But to all who received him, who believed in his name, he gave power to become children of God,  </a:t>
            </a:r>
            <a:r>
              <a:rPr lang="en-US" sz="3200" b="1" i="1" baseline="30000" dirty="0">
                <a:solidFill>
                  <a:schemeClr val="bg1"/>
                </a:solidFill>
                <a:effectLst>
                  <a:outerShdw blurRad="38100" dist="38100" dir="2700000" algn="tl">
                    <a:srgbClr val="000000">
                      <a:alpha val="43137"/>
                    </a:srgbClr>
                  </a:outerShdw>
                </a:effectLst>
              </a:rPr>
              <a:t>13 </a:t>
            </a:r>
            <a:r>
              <a:rPr lang="en-US" sz="3200" b="1" i="1" dirty="0">
                <a:solidFill>
                  <a:schemeClr val="bg1"/>
                </a:solidFill>
                <a:effectLst>
                  <a:outerShdw blurRad="38100" dist="38100" dir="2700000" algn="tl">
                    <a:srgbClr val="000000">
                      <a:alpha val="43137"/>
                    </a:srgbClr>
                  </a:outerShdw>
                </a:effectLst>
              </a:rPr>
              <a:t>who were born, not of blood or of the will of the flesh or of the will of man, but of God.  </a:t>
            </a:r>
          </a:p>
          <a:p>
            <a:endParaRPr lang="en-US" sz="2800" b="1" i="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9389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304800" y="2209800"/>
            <a:ext cx="8229600" cy="3832225"/>
          </a:xfrm>
        </p:spPr>
        <p:txBody>
          <a:bodyPr/>
          <a:lstStyle/>
          <a:p>
            <a:pPr algn="l"/>
            <a:r>
              <a:rPr lang="en-US" sz="2800" i="1" baseline="30000" dirty="0">
                <a:solidFill>
                  <a:schemeClr val="bg1"/>
                </a:solidFill>
              </a:rPr>
              <a:t>	</a:t>
            </a:r>
            <a:br>
              <a:rPr lang="en-US" dirty="0"/>
            </a:br>
            <a:br>
              <a:rPr lang="en-US" i="1" dirty="0"/>
            </a:br>
            <a:r>
              <a:rPr lang="en-US" i="1" dirty="0"/>
              <a:t> </a:t>
            </a:r>
            <a:br>
              <a:rPr lang="en-US" dirty="0"/>
            </a:br>
            <a:endParaRPr lang="en-US" altLang="en-US" dirty="0"/>
          </a:p>
        </p:txBody>
      </p:sp>
      <p:sp>
        <p:nvSpPr>
          <p:cNvPr id="9" name="Rectangle 2"/>
          <p:cNvSpPr txBox="1">
            <a:spLocks noChangeArrowheads="1"/>
          </p:cNvSpPr>
          <p:nvPr/>
        </p:nvSpPr>
        <p:spPr bwMode="auto">
          <a:xfrm>
            <a:off x="548640" y="-270614"/>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6 	</a:t>
            </a:r>
            <a:r>
              <a:rPr lang="en-US" altLang="en-US" sz="3200" b="1" i="1" kern="0" dirty="0">
                <a:solidFill>
                  <a:schemeClr val="bg1"/>
                </a:solidFill>
                <a:latin typeface="Arial" charset="0"/>
              </a:rPr>
              <a:t>John 1:1-14</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endParaRPr lang="en-US" sz="3200" b="1" i="1" dirty="0">
              <a:solidFill>
                <a:schemeClr val="bg1"/>
              </a:solidFill>
            </a:endParaRPr>
          </a:p>
        </p:txBody>
      </p:sp>
      <p:sp>
        <p:nvSpPr>
          <p:cNvPr id="3" name="Rectangle 2"/>
          <p:cNvSpPr/>
          <p:nvPr/>
        </p:nvSpPr>
        <p:spPr>
          <a:xfrm>
            <a:off x="198120" y="2522428"/>
            <a:ext cx="8915400" cy="3108543"/>
          </a:xfrm>
          <a:prstGeom prst="rect">
            <a:avLst/>
          </a:prstGeom>
        </p:spPr>
        <p:txBody>
          <a:bodyPr wrap="square">
            <a:spAutoFit/>
          </a:bodyPr>
          <a:lstStyle/>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p:txBody>
      </p:sp>
      <p:sp>
        <p:nvSpPr>
          <p:cNvPr id="4" name="Rectangle 3"/>
          <p:cNvSpPr/>
          <p:nvPr/>
        </p:nvSpPr>
        <p:spPr>
          <a:xfrm>
            <a:off x="845820" y="1752600"/>
            <a:ext cx="7452360" cy="2062103"/>
          </a:xfrm>
          <a:prstGeom prst="rect">
            <a:avLst/>
          </a:prstGeom>
        </p:spPr>
        <p:txBody>
          <a:bodyPr wrap="square">
            <a:spAutoFit/>
          </a:bodyPr>
          <a:lstStyle/>
          <a:p>
            <a:r>
              <a:rPr lang="en-US" sz="3200" b="1" i="1" baseline="30000" dirty="0">
                <a:solidFill>
                  <a:srgbClr val="FFFF00"/>
                </a:solidFill>
                <a:effectLst>
                  <a:outerShdw blurRad="38100" dist="38100" dir="2700000" algn="tl">
                    <a:srgbClr val="000000">
                      <a:alpha val="43137"/>
                    </a:srgbClr>
                  </a:outerShdw>
                </a:effectLst>
              </a:rPr>
              <a:t>14 </a:t>
            </a:r>
            <a:r>
              <a:rPr lang="en-US" sz="3200" b="1" i="1" dirty="0">
                <a:solidFill>
                  <a:srgbClr val="FFFF00"/>
                </a:solidFill>
                <a:effectLst>
                  <a:outerShdw blurRad="38100" dist="38100" dir="2700000" algn="tl">
                    <a:srgbClr val="000000">
                      <a:alpha val="43137"/>
                    </a:srgbClr>
                  </a:outerShdw>
                </a:effectLst>
              </a:rPr>
              <a:t>And the Word became flesh and lived among us, and we have seen his glory, the glory as of a father's only son, full of grace and truth.</a:t>
            </a:r>
            <a:endParaRPr lang="en-US" sz="2800" b="1" i="1" dirty="0">
              <a:solidFill>
                <a:srgbClr val="FFFF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148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20392" y="-39870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r>
              <a:rPr lang="en-US" altLang="en-US" sz="3600" i="1" kern="0" dirty="0">
                <a:solidFill>
                  <a:srgbClr val="FFFF00"/>
                </a:solidFill>
                <a:latin typeface="Arial" charset="0"/>
              </a:rPr>
              <a:t>Illuminating and </a:t>
            </a:r>
          </a:p>
          <a:p>
            <a:r>
              <a:rPr lang="en-US" altLang="en-US" sz="3600" i="1" kern="0" dirty="0">
                <a:solidFill>
                  <a:srgbClr val="FFFF00"/>
                </a:solidFill>
                <a:latin typeface="Arial" charset="0"/>
              </a:rPr>
              <a:t>Sharing of the Light of Christ</a:t>
            </a:r>
          </a:p>
          <a:p>
            <a:r>
              <a:rPr lang="en-US" altLang="en-US" sz="3600" i="1" kern="0" dirty="0">
                <a:solidFill>
                  <a:srgbClr val="FFFF00"/>
                </a:solidFill>
                <a:latin typeface="Arial" charset="0"/>
              </a:rPr>
              <a:t> </a:t>
            </a:r>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altLang="en-US" sz="3600" i="1" kern="0" dirty="0">
                <a:solidFill>
                  <a:srgbClr val="00FF00"/>
                </a:solidFill>
                <a:latin typeface="Arial" charset="0"/>
              </a:rPr>
              <a:t> </a:t>
            </a:r>
            <a:endParaRPr lang="en-US" altLang="en-US" sz="2800" b="1" i="1" kern="0" dirty="0">
              <a:solidFill>
                <a:srgbClr val="FFFF00"/>
              </a:solidFill>
              <a:latin typeface="Arial" charset="0"/>
            </a:endParaRPr>
          </a:p>
        </p:txBody>
      </p:sp>
      <p:sp>
        <p:nvSpPr>
          <p:cNvPr id="3" name="Rectangle 2"/>
          <p:cNvSpPr/>
          <p:nvPr/>
        </p:nvSpPr>
        <p:spPr>
          <a:xfrm>
            <a:off x="1143000" y="2736502"/>
            <a:ext cx="7010400" cy="1384995"/>
          </a:xfrm>
          <a:prstGeom prst="rect">
            <a:avLst/>
          </a:prstGeom>
        </p:spPr>
        <p:txBody>
          <a:bodyPr wrap="square">
            <a:spAutoFit/>
          </a:bodyPr>
          <a:lstStyle/>
          <a:p>
            <a:r>
              <a:rPr lang="en-US" sz="2800" i="1" dirty="0">
                <a:solidFill>
                  <a:schemeClr val="bg1"/>
                </a:solidFill>
              </a:rPr>
              <a:t>Jesus said, </a:t>
            </a:r>
            <a:r>
              <a:rPr lang="en-US" sz="2800" b="1" i="1" dirty="0">
                <a:solidFill>
                  <a:schemeClr val="bg1"/>
                </a:solidFill>
              </a:rPr>
              <a:t>“</a:t>
            </a:r>
            <a:r>
              <a:rPr lang="en-US" sz="2800" b="1" i="1" dirty="0">
                <a:solidFill>
                  <a:srgbClr val="FFFF00"/>
                </a:solidFill>
              </a:rPr>
              <a:t>I am the Light of the world.  Whoever follows me will never walk in darkness but will have the light of life</a:t>
            </a:r>
            <a:r>
              <a:rPr lang="en-US" sz="2800" b="1" i="1" dirty="0">
                <a:solidFill>
                  <a:schemeClr val="bg1"/>
                </a:solidFill>
              </a:rPr>
              <a:t>.”</a:t>
            </a: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383" y="4355116"/>
            <a:ext cx="4703234" cy="2501265"/>
          </a:xfrm>
          <a:prstGeom prst="rect">
            <a:avLst/>
          </a:prstGeom>
        </p:spPr>
      </p:pic>
    </p:spTree>
    <p:extLst>
      <p:ext uri="{BB962C8B-B14F-4D97-AF65-F5344CB8AC3E}">
        <p14:creationId xmlns:p14="http://schemas.microsoft.com/office/powerpoint/2010/main" val="3184641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838200" y="1066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Hymn #122 </a:t>
            </a:r>
            <a:r>
              <a:rPr lang="en-US" altLang="en-US" sz="3200" b="1" i="1" dirty="0">
                <a:solidFill>
                  <a:schemeClr val="bg1"/>
                </a:solidFill>
              </a:rPr>
              <a:t>Silent Night</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400" b="1" i="1" dirty="0">
                <a:solidFill>
                  <a:schemeClr val="bg1"/>
                </a:solidFill>
                <a:effectLst>
                  <a:outerShdw blurRad="38100" dist="38100" dir="2700000" algn="tl">
                    <a:srgbClr val="000000">
                      <a:alpha val="43137"/>
                    </a:srgbClr>
                  </a:outerShdw>
                </a:effectLst>
              </a:rPr>
              <a:t>Silent night, Holy night! </a:t>
            </a:r>
          </a:p>
          <a:p>
            <a:r>
              <a:rPr lang="en-US" sz="3400" b="1" i="1" dirty="0">
                <a:solidFill>
                  <a:schemeClr val="bg1"/>
                </a:solidFill>
                <a:effectLst>
                  <a:outerShdw blurRad="38100" dist="38100" dir="2700000" algn="tl">
                    <a:srgbClr val="000000">
                      <a:alpha val="43137"/>
                    </a:srgbClr>
                  </a:outerShdw>
                </a:effectLst>
              </a:rPr>
              <a:t>All is calm, all is bright.  </a:t>
            </a:r>
            <a:endParaRPr lang="en-US" sz="3400" b="1" dirty="0">
              <a:solidFill>
                <a:schemeClr val="bg1"/>
              </a:solidFill>
              <a:effectLst>
                <a:outerShdw blurRad="38100" dist="38100" dir="2700000" algn="tl">
                  <a:srgbClr val="000000">
                    <a:alpha val="43137"/>
                  </a:srgbClr>
                </a:outerShdw>
              </a:effectLst>
            </a:endParaRPr>
          </a:p>
          <a:p>
            <a:r>
              <a:rPr lang="en-US" sz="3400" b="1" i="1" dirty="0">
                <a:solidFill>
                  <a:schemeClr val="bg1"/>
                </a:solidFill>
                <a:effectLst>
                  <a:outerShdw blurRad="38100" dist="38100" dir="2700000" algn="tl">
                    <a:srgbClr val="000000">
                      <a:alpha val="43137"/>
                    </a:srgbClr>
                  </a:outerShdw>
                </a:effectLst>
              </a:rPr>
              <a:t>Round yon virgin mother and child!</a:t>
            </a:r>
            <a:endParaRPr lang="en-US" sz="3400" b="1" dirty="0">
              <a:solidFill>
                <a:schemeClr val="bg1"/>
              </a:solidFill>
              <a:effectLst>
                <a:outerShdw blurRad="38100" dist="38100" dir="2700000" algn="tl">
                  <a:srgbClr val="000000">
                    <a:alpha val="43137"/>
                  </a:srgbClr>
                </a:outerShdw>
              </a:effectLst>
            </a:endParaRPr>
          </a:p>
          <a:p>
            <a:r>
              <a:rPr lang="en-US" sz="3400" b="1" i="1" dirty="0">
                <a:solidFill>
                  <a:schemeClr val="bg1"/>
                </a:solidFill>
                <a:effectLst>
                  <a:outerShdw blurRad="38100" dist="38100" dir="2700000" algn="tl">
                    <a:srgbClr val="000000">
                      <a:alpha val="43137"/>
                    </a:srgbClr>
                  </a:outerShdw>
                </a:effectLst>
              </a:rPr>
              <a:t>Holy Infant, so tender and mild, </a:t>
            </a:r>
            <a:endParaRPr lang="en-US" sz="3400" b="1" dirty="0">
              <a:solidFill>
                <a:schemeClr val="bg1"/>
              </a:solidFill>
              <a:effectLst>
                <a:outerShdw blurRad="38100" dist="38100" dir="2700000" algn="tl">
                  <a:srgbClr val="000000">
                    <a:alpha val="43137"/>
                  </a:srgbClr>
                </a:outerShdw>
              </a:effectLst>
            </a:endParaRPr>
          </a:p>
          <a:p>
            <a:r>
              <a:rPr lang="en-US" sz="3400" b="1" i="1" dirty="0">
                <a:solidFill>
                  <a:schemeClr val="bg1"/>
                </a:solidFill>
                <a:effectLst>
                  <a:outerShdw blurRad="38100" dist="38100" dir="2700000" algn="tl">
                    <a:srgbClr val="000000">
                      <a:alpha val="43137"/>
                    </a:srgbClr>
                  </a:outerShdw>
                </a:effectLst>
              </a:rPr>
              <a:t>Sleep in heavenly peace, </a:t>
            </a:r>
          </a:p>
          <a:p>
            <a:r>
              <a:rPr lang="en-US" sz="3400" b="1" i="1" dirty="0">
                <a:solidFill>
                  <a:schemeClr val="bg1"/>
                </a:solidFill>
                <a:effectLst>
                  <a:outerShdw blurRad="38100" dist="38100" dir="2700000" algn="tl">
                    <a:srgbClr val="000000">
                      <a:alpha val="43137"/>
                    </a:srgbClr>
                  </a:outerShdw>
                </a:effectLst>
              </a:rPr>
              <a:t>sleep in heavenly peace.</a:t>
            </a:r>
            <a:endParaRPr lang="en-US" sz="3400" b="1" dirty="0">
              <a:solidFill>
                <a:schemeClr val="bg1"/>
              </a:solidFill>
              <a:effectLst>
                <a:outerShdw blurRad="38100" dist="38100" dir="2700000" algn="tl">
                  <a:srgbClr val="000000">
                    <a:alpha val="43137"/>
                  </a:srgbClr>
                </a:outerShdw>
              </a:effectLst>
            </a:endParaRPr>
          </a:p>
          <a:p>
            <a:r>
              <a:rPr lang="en-US" sz="3400" b="1" i="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108615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838200" y="1066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Hymn #122 </a:t>
            </a:r>
            <a:r>
              <a:rPr lang="en-US" altLang="en-US" sz="3200" b="1" i="1" dirty="0">
                <a:solidFill>
                  <a:schemeClr val="bg1"/>
                </a:solidFill>
              </a:rPr>
              <a:t>Silent Night</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400" b="1" i="1" dirty="0">
                <a:solidFill>
                  <a:schemeClr val="bg1"/>
                </a:solidFill>
                <a:effectLst>
                  <a:outerShdw blurRad="38100" dist="38100" dir="2700000" algn="tl">
                    <a:srgbClr val="000000">
                      <a:alpha val="43137"/>
                    </a:srgbClr>
                  </a:outerShdw>
                </a:effectLst>
              </a:rPr>
              <a:t>Silent night, Holy night! </a:t>
            </a:r>
          </a:p>
          <a:p>
            <a:r>
              <a:rPr lang="en-US" sz="3400" b="1" i="1" dirty="0">
                <a:solidFill>
                  <a:schemeClr val="bg1"/>
                </a:solidFill>
                <a:effectLst>
                  <a:outerShdw blurRad="38100" dist="38100" dir="2700000" algn="tl">
                    <a:srgbClr val="000000">
                      <a:alpha val="43137"/>
                    </a:srgbClr>
                  </a:outerShdw>
                </a:effectLst>
              </a:rPr>
              <a:t>Shepherds quake at the sight,</a:t>
            </a:r>
            <a:endParaRPr lang="en-US" sz="3400" b="1" dirty="0">
              <a:solidFill>
                <a:schemeClr val="bg1"/>
              </a:solidFill>
              <a:effectLst>
                <a:outerShdw blurRad="38100" dist="38100" dir="2700000" algn="tl">
                  <a:srgbClr val="000000">
                    <a:alpha val="43137"/>
                  </a:srgbClr>
                </a:outerShdw>
              </a:effectLst>
            </a:endParaRPr>
          </a:p>
          <a:p>
            <a:r>
              <a:rPr lang="en-US" sz="3400" b="1" i="1" dirty="0">
                <a:solidFill>
                  <a:schemeClr val="bg1"/>
                </a:solidFill>
                <a:effectLst>
                  <a:outerShdw blurRad="38100" dist="38100" dir="2700000" algn="tl">
                    <a:srgbClr val="000000">
                      <a:alpha val="43137"/>
                    </a:srgbClr>
                  </a:outerShdw>
                </a:effectLst>
              </a:rPr>
              <a:t>Glories stream from heaven afar, </a:t>
            </a:r>
          </a:p>
          <a:p>
            <a:r>
              <a:rPr lang="en-US" sz="3400" b="1" i="1" dirty="0">
                <a:solidFill>
                  <a:schemeClr val="bg1"/>
                </a:solidFill>
                <a:effectLst>
                  <a:outerShdw blurRad="38100" dist="38100" dir="2700000" algn="tl">
                    <a:srgbClr val="000000">
                      <a:alpha val="43137"/>
                    </a:srgbClr>
                  </a:outerShdw>
                </a:effectLst>
              </a:rPr>
              <a:t>Heavenly hosts sing: Alleluia;</a:t>
            </a:r>
            <a:endParaRPr lang="en-US" sz="3400" b="1" dirty="0">
              <a:solidFill>
                <a:schemeClr val="bg1"/>
              </a:solidFill>
              <a:effectLst>
                <a:outerShdw blurRad="38100" dist="38100" dir="2700000" algn="tl">
                  <a:srgbClr val="000000">
                    <a:alpha val="43137"/>
                  </a:srgbClr>
                </a:outerShdw>
              </a:effectLst>
            </a:endParaRPr>
          </a:p>
          <a:p>
            <a:r>
              <a:rPr lang="en-US" sz="3400" b="1" i="1" dirty="0">
                <a:solidFill>
                  <a:schemeClr val="bg1"/>
                </a:solidFill>
                <a:effectLst>
                  <a:outerShdw blurRad="38100" dist="38100" dir="2700000" algn="tl">
                    <a:srgbClr val="000000">
                      <a:alpha val="43137"/>
                    </a:srgbClr>
                  </a:outerShdw>
                </a:effectLst>
              </a:rPr>
              <a:t>Christ the Savior is born, </a:t>
            </a:r>
          </a:p>
          <a:p>
            <a:r>
              <a:rPr lang="en-US" sz="3400" b="1" i="1" dirty="0">
                <a:solidFill>
                  <a:schemeClr val="bg1"/>
                </a:solidFill>
                <a:effectLst>
                  <a:outerShdw blurRad="38100" dist="38100" dir="2700000" algn="tl">
                    <a:srgbClr val="000000">
                      <a:alpha val="43137"/>
                    </a:srgbClr>
                  </a:outerShdw>
                </a:effectLst>
              </a:rPr>
              <a:t>Christ the Savior is born.</a:t>
            </a:r>
            <a:endParaRPr lang="en-US" sz="3400" b="1" dirty="0">
              <a:solidFill>
                <a:schemeClr val="bg1"/>
              </a:solidFill>
              <a:effectLst>
                <a:outerShdw blurRad="38100" dist="38100" dir="2700000" algn="tl">
                  <a:srgbClr val="000000">
                    <a:alpha val="43137"/>
                  </a:srgbClr>
                </a:outerShdw>
              </a:effectLst>
            </a:endParaRPr>
          </a:p>
          <a:p>
            <a:endParaRPr lang="en-US" sz="3200" b="1" i="1" dirty="0">
              <a:solidFill>
                <a:schemeClr val="bg1"/>
              </a:solidFill>
            </a:endParaRPr>
          </a:p>
        </p:txBody>
      </p:sp>
    </p:spTree>
    <p:extLst>
      <p:ext uri="{BB962C8B-B14F-4D97-AF65-F5344CB8AC3E}">
        <p14:creationId xmlns:p14="http://schemas.microsoft.com/office/powerpoint/2010/main" val="3028105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838200" y="1066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Hymn #122 </a:t>
            </a:r>
            <a:r>
              <a:rPr lang="en-US" altLang="en-US" sz="3200" b="1" i="1" dirty="0">
                <a:solidFill>
                  <a:schemeClr val="bg1"/>
                </a:solidFill>
              </a:rPr>
              <a:t>Silent Night</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400" b="1" i="1" dirty="0">
                <a:solidFill>
                  <a:schemeClr val="bg1"/>
                </a:solidFill>
                <a:effectLst>
                  <a:outerShdw blurRad="38100" dist="38100" dir="2700000" algn="tl">
                    <a:srgbClr val="000000">
                      <a:alpha val="43137"/>
                    </a:srgbClr>
                  </a:outerShdw>
                </a:effectLst>
              </a:rPr>
              <a:t>Silent night, Holy night!  </a:t>
            </a:r>
          </a:p>
          <a:p>
            <a:r>
              <a:rPr lang="en-US" sz="3400" b="1" i="1" dirty="0">
                <a:solidFill>
                  <a:schemeClr val="bg1"/>
                </a:solidFill>
                <a:effectLst>
                  <a:outerShdw blurRad="38100" dist="38100" dir="2700000" algn="tl">
                    <a:srgbClr val="000000">
                      <a:alpha val="43137"/>
                    </a:srgbClr>
                  </a:outerShdw>
                </a:effectLst>
              </a:rPr>
              <a:t>Son of God, love’s pure light.</a:t>
            </a:r>
          </a:p>
          <a:p>
            <a:r>
              <a:rPr lang="en-US" sz="3400" b="1" i="1" dirty="0">
                <a:solidFill>
                  <a:schemeClr val="bg1"/>
                </a:solidFill>
                <a:effectLst>
                  <a:outerShdw blurRad="38100" dist="38100" dir="2700000" algn="tl">
                    <a:srgbClr val="000000">
                      <a:alpha val="43137"/>
                    </a:srgbClr>
                  </a:outerShdw>
                </a:effectLst>
              </a:rPr>
              <a:t>Radiant beams from Thy holy face. </a:t>
            </a:r>
          </a:p>
          <a:p>
            <a:r>
              <a:rPr lang="en-US" sz="3400" b="1" i="1" dirty="0">
                <a:solidFill>
                  <a:schemeClr val="bg1"/>
                </a:solidFill>
                <a:effectLst>
                  <a:outerShdw blurRad="38100" dist="38100" dir="2700000" algn="tl">
                    <a:srgbClr val="000000">
                      <a:alpha val="43137"/>
                    </a:srgbClr>
                  </a:outerShdw>
                </a:effectLst>
              </a:rPr>
              <a:t>With the dawn of redeeming grace,</a:t>
            </a:r>
          </a:p>
          <a:p>
            <a:r>
              <a:rPr lang="en-US" sz="3400" b="1" i="1" dirty="0">
                <a:solidFill>
                  <a:schemeClr val="bg1"/>
                </a:solidFill>
                <a:effectLst>
                  <a:outerShdw blurRad="38100" dist="38100" dir="2700000" algn="tl">
                    <a:srgbClr val="000000">
                      <a:alpha val="43137"/>
                    </a:srgbClr>
                  </a:outerShdw>
                </a:effectLst>
              </a:rPr>
              <a:t>Jesus, Lord at Thy birth, </a:t>
            </a:r>
          </a:p>
          <a:p>
            <a:r>
              <a:rPr lang="en-US" sz="3400" b="1" i="1" dirty="0">
                <a:solidFill>
                  <a:schemeClr val="bg1"/>
                </a:solidFill>
                <a:effectLst>
                  <a:outerShdw blurRad="38100" dist="38100" dir="2700000" algn="tl">
                    <a:srgbClr val="000000">
                      <a:alpha val="43137"/>
                    </a:srgbClr>
                  </a:outerShdw>
                </a:effectLst>
              </a:rPr>
              <a:t>Jesus, Lord at Thy birth.</a:t>
            </a:r>
          </a:p>
          <a:p>
            <a:endParaRPr lang="en-US" sz="3200" b="1" i="1" dirty="0">
              <a:solidFill>
                <a:schemeClr val="bg1"/>
              </a:solidFill>
            </a:endParaRPr>
          </a:p>
        </p:txBody>
      </p:sp>
    </p:spTree>
    <p:extLst>
      <p:ext uri="{BB962C8B-B14F-4D97-AF65-F5344CB8AC3E}">
        <p14:creationId xmlns:p14="http://schemas.microsoft.com/office/powerpoint/2010/main" val="3574534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838200" y="1066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Hymn #122 </a:t>
            </a:r>
            <a:r>
              <a:rPr lang="en-US" altLang="en-US" sz="3200" b="1" i="1" dirty="0">
                <a:solidFill>
                  <a:schemeClr val="bg1"/>
                </a:solidFill>
              </a:rPr>
              <a:t>Silent Night</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rgbClr val="FFFF00"/>
                </a:solidFill>
              </a:rPr>
              <a:t>(Voices ONLY)</a:t>
            </a:r>
            <a:endParaRPr lang="en-US" sz="3200" dirty="0">
              <a:solidFill>
                <a:srgbClr val="FFFF00"/>
              </a:solidFill>
            </a:endParaRPr>
          </a:p>
          <a:p>
            <a:r>
              <a:rPr lang="en-US" sz="3400" b="1" i="1" dirty="0">
                <a:solidFill>
                  <a:schemeClr val="bg1"/>
                </a:solidFill>
                <a:effectLst>
                  <a:outerShdw blurRad="38100" dist="38100" dir="2700000" algn="tl">
                    <a:srgbClr val="000000">
                      <a:alpha val="43137"/>
                    </a:srgbClr>
                  </a:outerShdw>
                </a:effectLst>
              </a:rPr>
              <a:t>Silent night, Holy night! </a:t>
            </a:r>
          </a:p>
          <a:p>
            <a:r>
              <a:rPr lang="en-US" sz="3400" b="1" i="1" dirty="0">
                <a:solidFill>
                  <a:schemeClr val="bg1"/>
                </a:solidFill>
                <a:effectLst>
                  <a:outerShdw blurRad="38100" dist="38100" dir="2700000" algn="tl">
                    <a:srgbClr val="000000">
                      <a:alpha val="43137"/>
                    </a:srgbClr>
                  </a:outerShdw>
                </a:effectLst>
              </a:rPr>
              <a:t>Wondrous star, lend thy light;</a:t>
            </a:r>
          </a:p>
          <a:p>
            <a:r>
              <a:rPr lang="en-US" sz="3400" b="1" i="1" dirty="0">
                <a:solidFill>
                  <a:schemeClr val="bg1"/>
                </a:solidFill>
                <a:effectLst>
                  <a:outerShdw blurRad="38100" dist="38100" dir="2700000" algn="tl">
                    <a:srgbClr val="000000">
                      <a:alpha val="43137"/>
                    </a:srgbClr>
                  </a:outerShdw>
                </a:effectLst>
              </a:rPr>
              <a:t>With the angels let us sing, </a:t>
            </a:r>
          </a:p>
          <a:p>
            <a:r>
              <a:rPr lang="en-US" sz="3400" b="1" i="1" dirty="0">
                <a:solidFill>
                  <a:schemeClr val="bg1"/>
                </a:solidFill>
                <a:effectLst>
                  <a:outerShdw blurRad="38100" dist="38100" dir="2700000" algn="tl">
                    <a:srgbClr val="000000">
                      <a:alpha val="43137"/>
                    </a:srgbClr>
                  </a:outerShdw>
                </a:effectLst>
              </a:rPr>
              <a:t>Alleluia to our King;</a:t>
            </a:r>
          </a:p>
          <a:p>
            <a:r>
              <a:rPr lang="en-US" sz="3400" b="1" i="1" dirty="0">
                <a:solidFill>
                  <a:schemeClr val="bg1"/>
                </a:solidFill>
                <a:effectLst>
                  <a:outerShdw blurRad="38100" dist="38100" dir="2700000" algn="tl">
                    <a:srgbClr val="000000">
                      <a:alpha val="43137"/>
                    </a:srgbClr>
                  </a:outerShdw>
                </a:effectLst>
              </a:rPr>
              <a:t>Christ the Savior is born, </a:t>
            </a:r>
          </a:p>
          <a:p>
            <a:r>
              <a:rPr lang="en-US" sz="3400" b="1" i="1" dirty="0">
                <a:solidFill>
                  <a:schemeClr val="bg1"/>
                </a:solidFill>
                <a:effectLst>
                  <a:outerShdw blurRad="38100" dist="38100" dir="2700000" algn="tl">
                    <a:srgbClr val="000000">
                      <a:alpha val="43137"/>
                    </a:srgbClr>
                  </a:outerShdw>
                </a:effectLst>
              </a:rPr>
              <a:t>Christ the Savior is born.</a:t>
            </a:r>
            <a:br>
              <a:rPr lang="en-US" sz="3200" i="1" dirty="0">
                <a:solidFill>
                  <a:schemeClr val="bg1"/>
                </a:solidFill>
              </a:rPr>
            </a:br>
            <a:br>
              <a:rPr lang="en-US" sz="3200" i="1" dirty="0">
                <a:solidFill>
                  <a:schemeClr val="bg1"/>
                </a:solidFill>
              </a:rPr>
            </a:br>
            <a:endParaRPr lang="en-US" sz="3200" b="1" i="1" dirty="0">
              <a:solidFill>
                <a:schemeClr val="bg1"/>
              </a:solidFill>
            </a:endParaRPr>
          </a:p>
        </p:txBody>
      </p:sp>
    </p:spTree>
    <p:extLst>
      <p:ext uri="{BB962C8B-B14F-4D97-AF65-F5344CB8AC3E}">
        <p14:creationId xmlns:p14="http://schemas.microsoft.com/office/powerpoint/2010/main" val="2209075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845507" y="70008"/>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b="1" i="1" kern="0" dirty="0">
              <a:solidFill>
                <a:srgbClr val="FFFF00"/>
              </a:solidFill>
              <a:latin typeface="Arial" charset="0"/>
            </a:endParaRPr>
          </a:p>
          <a:p>
            <a:pPr algn="l"/>
            <a:r>
              <a:rPr lang="en-US" altLang="en-US" sz="3200" b="1" i="1" kern="0" dirty="0">
                <a:solidFill>
                  <a:srgbClr val="FFFF00"/>
                </a:solidFill>
                <a:effectLst>
                  <a:outerShdw blurRad="38100" dist="38100" dir="2700000" algn="tl">
                    <a:srgbClr val="000000">
                      <a:alpha val="43137"/>
                    </a:srgbClr>
                  </a:outerShdw>
                </a:effectLst>
                <a:latin typeface="Arial" charset="0"/>
              </a:rPr>
              <a:t>Lesson 7: Charge &amp; Benediction </a:t>
            </a:r>
          </a:p>
          <a:p>
            <a:pPr algn="l"/>
            <a:r>
              <a:rPr lang="en-US" altLang="en-US" sz="2400" i="1" kern="0" dirty="0">
                <a:solidFill>
                  <a:srgbClr val="FFFF00"/>
                </a:solidFill>
                <a:effectLst>
                  <a:outerShdw blurRad="38100" dist="38100" dir="2700000" algn="tl">
                    <a:srgbClr val="000000">
                      <a:alpha val="43137"/>
                    </a:srgbClr>
                  </a:outerShdw>
                </a:effectLst>
                <a:latin typeface="Arial" charset="0"/>
              </a:rPr>
              <a:t>(Based on Isaiah 60:1-4) </a:t>
            </a:r>
            <a:r>
              <a:rPr lang="en-US" altLang="en-US" sz="3600" i="1" kern="0" dirty="0">
                <a:solidFill>
                  <a:srgbClr val="FF0000"/>
                </a:solidFill>
                <a:latin typeface="Arial" charset="0"/>
              </a:rPr>
              <a:t>____________________________</a:t>
            </a:r>
            <a:endParaRPr lang="en-US" sz="3200" b="1" i="1" dirty="0">
              <a:solidFill>
                <a:schemeClr val="bg1"/>
              </a:solidFill>
            </a:endParaRPr>
          </a:p>
        </p:txBody>
      </p:sp>
      <p:sp>
        <p:nvSpPr>
          <p:cNvPr id="3" name="Rectangle 2"/>
          <p:cNvSpPr/>
          <p:nvPr/>
        </p:nvSpPr>
        <p:spPr>
          <a:xfrm>
            <a:off x="228600" y="-1049149"/>
            <a:ext cx="8915400" cy="1508105"/>
          </a:xfrm>
          <a:prstGeom prst="rect">
            <a:avLst/>
          </a:prstGeom>
        </p:spPr>
        <p:txBody>
          <a:bodyPr wrap="square">
            <a:spAutoFit/>
          </a:bodyPr>
          <a:lstStyle/>
          <a:p>
            <a:endParaRPr lang="en-US" sz="2800" i="1" dirty="0">
              <a:solidFill>
                <a:schemeClr val="bg1"/>
              </a:solidFill>
            </a:endParaRPr>
          </a:p>
          <a:p>
            <a:endParaRPr lang="en-US" sz="2800" i="1" dirty="0">
              <a:solidFill>
                <a:schemeClr val="bg1"/>
              </a:solidFill>
            </a:endParaRPr>
          </a:p>
          <a:p>
            <a:br>
              <a:rPr lang="en-US" i="1" dirty="0"/>
            </a:br>
            <a:r>
              <a:rPr lang="en-US" i="1" dirty="0"/>
              <a:t> </a:t>
            </a:r>
            <a:endParaRPr lang="en-US" dirty="0"/>
          </a:p>
        </p:txBody>
      </p:sp>
      <p:sp>
        <p:nvSpPr>
          <p:cNvPr id="4" name="Title 3"/>
          <p:cNvSpPr>
            <a:spLocks noGrp="1"/>
          </p:cNvSpPr>
          <p:nvPr>
            <p:ph type="ctrTitle"/>
          </p:nvPr>
        </p:nvSpPr>
        <p:spPr>
          <a:xfrm>
            <a:off x="434340" y="3110061"/>
            <a:ext cx="8275320" cy="1470025"/>
          </a:xfrm>
        </p:spPr>
        <p:txBody>
          <a:bodyPr/>
          <a:lstStyle/>
          <a:p>
            <a:br>
              <a:rPr lang="en-US" sz="2800" i="1" dirty="0">
                <a:solidFill>
                  <a:schemeClr val="bg1"/>
                </a:solidFill>
              </a:rPr>
            </a:br>
            <a:r>
              <a:rPr lang="en-US" sz="3200" b="1" i="1" dirty="0">
                <a:solidFill>
                  <a:schemeClr val="bg1"/>
                </a:solidFill>
                <a:effectLst>
                  <a:outerShdw blurRad="38100" dist="38100" dir="2700000" algn="tl">
                    <a:srgbClr val="000000">
                      <a:alpha val="43137"/>
                    </a:srgbClr>
                  </a:outerShdw>
                </a:effectLst>
              </a:rPr>
              <a:t>Arise, shine; for your light has come,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the glory of the LORD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has risen upon you.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For the darkness has covered the earth, and the thick darkness the peoples;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but the LORD has risen upon you,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his glory will appear over you.</a:t>
            </a:r>
            <a:br>
              <a:rPr lang="en-US" sz="3200" b="1" i="1" dirty="0">
                <a:solidFill>
                  <a:schemeClr val="bg1"/>
                </a:solidFill>
                <a:effectLst>
                  <a:outerShdw blurRad="38100" dist="38100" dir="2700000" algn="tl">
                    <a:srgbClr val="000000">
                      <a:alpha val="43137"/>
                    </a:srgbClr>
                  </a:outerShdw>
                </a:effectLst>
              </a:rPr>
            </a:br>
            <a:endParaRPr lang="en-US" sz="32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8199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txBox="1">
            <a:spLocks noChangeArrowheads="1"/>
          </p:cNvSpPr>
          <p:nvPr/>
        </p:nvSpPr>
        <p:spPr bwMode="auto">
          <a:xfrm>
            <a:off x="845507" y="70008"/>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b="1" i="1" kern="0" dirty="0">
              <a:solidFill>
                <a:srgbClr val="FFFF00"/>
              </a:solidFill>
              <a:latin typeface="Arial" charset="0"/>
            </a:endParaRPr>
          </a:p>
          <a:p>
            <a:pPr algn="l"/>
            <a:r>
              <a:rPr lang="en-US" altLang="en-US" sz="3200" b="1" i="1" kern="0" dirty="0">
                <a:solidFill>
                  <a:srgbClr val="FFFF00"/>
                </a:solidFill>
                <a:effectLst>
                  <a:outerShdw blurRad="38100" dist="38100" dir="2700000" algn="tl">
                    <a:srgbClr val="000000">
                      <a:alpha val="43137"/>
                    </a:srgbClr>
                  </a:outerShdw>
                </a:effectLst>
                <a:latin typeface="Arial" charset="0"/>
              </a:rPr>
              <a:t>Lesson 7: Charge &amp; Benediction </a:t>
            </a:r>
          </a:p>
          <a:p>
            <a:pPr algn="l"/>
            <a:r>
              <a:rPr lang="en-US" altLang="en-US" sz="2400" i="1" kern="0" dirty="0">
                <a:solidFill>
                  <a:srgbClr val="FFFF00"/>
                </a:solidFill>
                <a:effectLst>
                  <a:outerShdw blurRad="38100" dist="38100" dir="2700000" algn="tl">
                    <a:srgbClr val="000000">
                      <a:alpha val="43137"/>
                    </a:srgbClr>
                  </a:outerShdw>
                </a:effectLst>
                <a:latin typeface="Arial" charset="0"/>
              </a:rPr>
              <a:t>(Based on Isaiah 60:1-4) </a:t>
            </a:r>
            <a:r>
              <a:rPr lang="en-US" altLang="en-US" sz="3600" i="1" kern="0" dirty="0">
                <a:solidFill>
                  <a:srgbClr val="FF0000"/>
                </a:solidFill>
                <a:latin typeface="Arial" charset="0"/>
              </a:rPr>
              <a:t>____________________________</a:t>
            </a:r>
            <a:endParaRPr lang="en-US" sz="3200" b="1" i="1" dirty="0">
              <a:solidFill>
                <a:schemeClr val="bg1"/>
              </a:solidFill>
            </a:endParaRPr>
          </a:p>
        </p:txBody>
      </p:sp>
      <p:sp>
        <p:nvSpPr>
          <p:cNvPr id="3" name="Rectangle 2"/>
          <p:cNvSpPr/>
          <p:nvPr/>
        </p:nvSpPr>
        <p:spPr>
          <a:xfrm>
            <a:off x="228600" y="-1049149"/>
            <a:ext cx="8915400" cy="1508105"/>
          </a:xfrm>
          <a:prstGeom prst="rect">
            <a:avLst/>
          </a:prstGeom>
        </p:spPr>
        <p:txBody>
          <a:bodyPr wrap="square">
            <a:spAutoFit/>
          </a:bodyPr>
          <a:lstStyle/>
          <a:p>
            <a:endParaRPr lang="en-US" sz="2800" i="1" dirty="0">
              <a:solidFill>
                <a:schemeClr val="bg1"/>
              </a:solidFill>
            </a:endParaRPr>
          </a:p>
          <a:p>
            <a:endParaRPr lang="en-US" sz="2800" i="1" dirty="0">
              <a:solidFill>
                <a:schemeClr val="bg1"/>
              </a:solidFill>
            </a:endParaRPr>
          </a:p>
          <a:p>
            <a:br>
              <a:rPr lang="en-US" i="1" dirty="0"/>
            </a:br>
            <a:r>
              <a:rPr lang="en-US" i="1" dirty="0"/>
              <a:t> </a:t>
            </a:r>
            <a:endParaRPr lang="en-US" dirty="0"/>
          </a:p>
        </p:txBody>
      </p:sp>
      <p:sp>
        <p:nvSpPr>
          <p:cNvPr id="4" name="Title 3"/>
          <p:cNvSpPr>
            <a:spLocks noGrp="1"/>
          </p:cNvSpPr>
          <p:nvPr>
            <p:ph type="ctrTitle"/>
          </p:nvPr>
        </p:nvSpPr>
        <p:spPr>
          <a:xfrm>
            <a:off x="434340" y="2513036"/>
            <a:ext cx="8275320" cy="1470025"/>
          </a:xfrm>
        </p:spPr>
        <p:txBody>
          <a:bodyPr/>
          <a:lstStyle/>
          <a:p>
            <a:br>
              <a:rPr lang="en-US" sz="2800" i="1" dirty="0">
                <a:solidFill>
                  <a:schemeClr val="bg1"/>
                </a:solidFill>
              </a:rPr>
            </a:br>
            <a:br>
              <a:rPr lang="en-US" sz="28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Lift up your eyes and look around;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they have all gathered together.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Lift up your hearts to embrace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to share God’s love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to the ends of the earth.</a:t>
            </a:r>
            <a:br>
              <a:rPr lang="en-US" sz="3200" i="1" dirty="0">
                <a:solidFill>
                  <a:schemeClr val="bg1"/>
                </a:solidFill>
                <a:effectLst>
                  <a:outerShdw blurRad="38100" dist="38100" dir="2700000" algn="tl">
                    <a:srgbClr val="000000">
                      <a:alpha val="43137"/>
                    </a:srgbClr>
                  </a:outerShdw>
                </a:effectLst>
              </a:rPr>
            </a:br>
            <a:endParaRPr lang="en-US" sz="32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33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495300" y="12954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r>
              <a:rPr lang="en-US" altLang="en-US" sz="3200" i="1" kern="0" dirty="0">
                <a:solidFill>
                  <a:srgbClr val="FFFF00"/>
                </a:solidFill>
                <a:effectLst>
                  <a:outerShdw blurRad="38100" dist="38100" dir="2700000" algn="tl">
                    <a:srgbClr val="000000">
                      <a:alpha val="43137"/>
                    </a:srgbClr>
                  </a:outerShdw>
                </a:effectLst>
                <a:latin typeface="Arial" charset="0"/>
              </a:rPr>
              <a:t>Hymn #133 </a:t>
            </a:r>
            <a:r>
              <a:rPr lang="en-US" altLang="en-US" sz="3200" b="1" i="1" dirty="0">
                <a:solidFill>
                  <a:schemeClr val="bg1"/>
                </a:solidFill>
                <a:effectLst>
                  <a:outerShdw blurRad="38100" dist="38100" dir="2700000" algn="tl">
                    <a:srgbClr val="000000">
                      <a:alpha val="43137"/>
                    </a:srgbClr>
                  </a:outerShdw>
                </a:effectLst>
              </a:rPr>
              <a:t>O Come, All Ye Faithful</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rPr>
              <a:t>Sing, choirs of angels;</a:t>
            </a:r>
            <a:br>
              <a:rPr lang="en-US" sz="3200" b="1" i="1" dirty="0">
                <a:solidFill>
                  <a:schemeClr val="bg1"/>
                </a:solidFill>
              </a:rPr>
            </a:br>
            <a:r>
              <a:rPr lang="en-US" sz="3200" b="1" i="1" dirty="0">
                <a:solidFill>
                  <a:schemeClr val="bg1"/>
                </a:solidFill>
              </a:rPr>
              <a:t>sing in exultation;</a:t>
            </a:r>
            <a:br>
              <a:rPr lang="en-US" sz="3200" b="1" i="1" dirty="0">
                <a:solidFill>
                  <a:schemeClr val="bg1"/>
                </a:solidFill>
              </a:rPr>
            </a:br>
            <a:r>
              <a:rPr lang="en-US" sz="3200" b="1" i="1" dirty="0">
                <a:solidFill>
                  <a:schemeClr val="bg1"/>
                </a:solidFill>
              </a:rPr>
              <a:t>sing, all ye citizens of heaven above!</a:t>
            </a:r>
            <a:br>
              <a:rPr lang="en-US" sz="3200" b="1" i="1" dirty="0">
                <a:solidFill>
                  <a:schemeClr val="bg1"/>
                </a:solidFill>
              </a:rPr>
            </a:br>
            <a:r>
              <a:rPr lang="en-US" sz="3200" b="1" i="1" dirty="0">
                <a:solidFill>
                  <a:schemeClr val="bg1"/>
                </a:solidFill>
              </a:rPr>
              <a:t>Glory to God, all glory in the highest!</a:t>
            </a:r>
            <a:br>
              <a:rPr lang="en-US" sz="3200" b="1" i="1" dirty="0">
                <a:solidFill>
                  <a:schemeClr val="bg1"/>
                </a:solidFill>
              </a:rPr>
            </a:br>
            <a:r>
              <a:rPr lang="en-US" sz="3200" b="1" i="1" dirty="0">
                <a:solidFill>
                  <a:schemeClr val="bg1"/>
                </a:solidFill>
              </a:rPr>
              <a:t>O come, let us adore him (3X);</a:t>
            </a:r>
            <a:br>
              <a:rPr lang="en-US" sz="3200" b="1" i="1" dirty="0">
                <a:solidFill>
                  <a:schemeClr val="bg1"/>
                </a:solidFill>
              </a:rPr>
            </a:br>
            <a:r>
              <a:rPr lang="en-US" sz="3200" b="1" i="1" dirty="0">
                <a:solidFill>
                  <a:schemeClr val="bg1"/>
                </a:solidFill>
              </a:rPr>
              <a:t>Christ, the Lord!</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3372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152400" y="1371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effectLst>
                <a:outerShdw blurRad="38100" dist="38100" dir="2700000" algn="tl">
                  <a:srgbClr val="000000">
                    <a:alpha val="43137"/>
                  </a:srgbClr>
                </a:outerShdw>
              </a:effectLst>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#134 </a:t>
            </a:r>
            <a:r>
              <a:rPr lang="en-US" altLang="en-US" sz="3200" b="1" i="1" dirty="0">
                <a:solidFill>
                  <a:schemeClr val="bg1"/>
                </a:solidFill>
                <a:effectLst>
                  <a:outerShdw blurRad="38100" dist="38100" dir="2700000" algn="tl">
                    <a:srgbClr val="000000">
                      <a:alpha val="43137"/>
                    </a:srgbClr>
                  </a:outerShdw>
                </a:effectLst>
              </a:rPr>
              <a:t>Joy To The World</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Joy to the world, the Lord is come!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Let earth receive her king;</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let every heart prepare him room,</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heaven and nature sing,</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heaven and nature sing,</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heaven, and heaven and nature sing.</a:t>
            </a:r>
            <a:br>
              <a:rPr lang="en-US" sz="3200" b="1" i="1" dirty="0">
                <a:solidFill>
                  <a:schemeClr val="bg1"/>
                </a:solidFill>
              </a:rPr>
            </a:br>
            <a:br>
              <a:rPr lang="en-US" sz="3200" b="1" i="1" dirty="0">
                <a:solidFill>
                  <a:schemeClr val="bg1"/>
                </a:solidFill>
                <a:effectLst>
                  <a:outerShdw blurRad="38100" dist="38100" dir="2700000" algn="tl">
                    <a:srgbClr val="000000">
                      <a:alpha val="43137"/>
                    </a:srgbClr>
                  </a:outerShdw>
                </a:effectLst>
              </a:rPr>
            </a:br>
            <a:br>
              <a:rPr lang="en-US" sz="3000" b="1" i="1" dirty="0">
                <a:solidFill>
                  <a:schemeClr val="bg1"/>
                </a:solidFill>
                <a:effectLst>
                  <a:outerShdw blurRad="38100" dist="38100" dir="2700000" algn="tl">
                    <a:srgbClr val="000000">
                      <a:alpha val="43137"/>
                    </a:srgbClr>
                  </a:outerShdw>
                </a:effectLst>
              </a:rPr>
            </a:br>
            <a:endParaRPr lang="en-US" sz="3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8026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76200" y="1558925"/>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effectLst>
                <a:outerShdw blurRad="38100" dist="38100" dir="2700000" algn="tl">
                  <a:srgbClr val="000000">
                    <a:alpha val="43137"/>
                  </a:srgbClr>
                </a:outerShdw>
              </a:effectLst>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#134 </a:t>
            </a:r>
            <a:r>
              <a:rPr lang="en-US" altLang="en-US" sz="3200" b="1" i="1" dirty="0">
                <a:solidFill>
                  <a:schemeClr val="bg1"/>
                </a:solidFill>
                <a:effectLst>
                  <a:outerShdw blurRad="38100" dist="38100" dir="2700000" algn="tl">
                    <a:srgbClr val="000000">
                      <a:alpha val="43137"/>
                    </a:srgbClr>
                  </a:outerShdw>
                </a:effectLst>
              </a:rPr>
              <a:t>Joy To The World</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Joy to the earth, the Savior reigns!</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Let all their songs employ,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while fields and floods, </a:t>
            </a:r>
          </a:p>
          <a:p>
            <a:r>
              <a:rPr lang="en-US" sz="3200" b="1" i="1" dirty="0">
                <a:solidFill>
                  <a:schemeClr val="bg1"/>
                </a:solidFill>
                <a:effectLst>
                  <a:outerShdw blurRad="38100" dist="38100" dir="2700000" algn="tl">
                    <a:srgbClr val="000000">
                      <a:alpha val="43137"/>
                    </a:srgbClr>
                  </a:outerShdw>
                </a:effectLst>
              </a:rPr>
              <a:t>rocks, hills, and plains</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repeat the sounding joy,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repeat the sounding joy,</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repeat, repeat the sounding joy.</a:t>
            </a:r>
            <a:br>
              <a:rPr lang="en-US" sz="3200" b="1" i="1" dirty="0">
                <a:solidFill>
                  <a:schemeClr val="bg1"/>
                </a:solidFill>
              </a:rPr>
            </a:br>
            <a:br>
              <a:rPr lang="en-US" sz="3000" b="1" i="1" dirty="0">
                <a:solidFill>
                  <a:schemeClr val="bg1"/>
                </a:solidFill>
                <a:effectLst>
                  <a:outerShdw blurRad="38100" dist="38100" dir="2700000" algn="tl">
                    <a:srgbClr val="000000">
                      <a:alpha val="43137"/>
                    </a:srgbClr>
                  </a:outerShdw>
                </a:effectLst>
              </a:rPr>
            </a:br>
            <a:br>
              <a:rPr lang="en-US" sz="3000" b="1" i="1" dirty="0">
                <a:solidFill>
                  <a:schemeClr val="bg1"/>
                </a:solidFill>
                <a:effectLst>
                  <a:outerShdw blurRad="38100" dist="38100" dir="2700000" algn="tl">
                    <a:srgbClr val="000000">
                      <a:alpha val="43137"/>
                    </a:srgbClr>
                  </a:outerShdw>
                </a:effectLst>
              </a:rPr>
            </a:br>
            <a:endParaRPr lang="en-US" sz="3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0877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19594" y="685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effectLst>
                <a:outerShdw blurRad="38100" dist="38100" dir="2700000" algn="tl">
                  <a:srgbClr val="000000">
                    <a:alpha val="43137"/>
                  </a:srgbClr>
                </a:outerShdw>
              </a:effectLst>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#134 </a:t>
            </a:r>
            <a:r>
              <a:rPr lang="en-US" altLang="en-US" sz="3200" b="1" i="1" dirty="0">
                <a:solidFill>
                  <a:schemeClr val="bg1"/>
                </a:solidFill>
                <a:effectLst>
                  <a:outerShdw blurRad="38100" dist="38100" dir="2700000" algn="tl">
                    <a:srgbClr val="000000">
                      <a:alpha val="43137"/>
                    </a:srgbClr>
                  </a:outerShdw>
                </a:effectLst>
              </a:rPr>
              <a:t>Joy To The World</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rPr>
              <a:t>No more let sins and sorrows grow,</a:t>
            </a:r>
            <a:br>
              <a:rPr lang="en-US" sz="3200" b="1" i="1" dirty="0">
                <a:solidFill>
                  <a:schemeClr val="bg1"/>
                </a:solidFill>
              </a:rPr>
            </a:br>
            <a:r>
              <a:rPr lang="en-US" sz="3200" b="1" i="1" dirty="0">
                <a:solidFill>
                  <a:schemeClr val="bg1"/>
                </a:solidFill>
              </a:rPr>
              <a:t>nor thorns infest the ground;</a:t>
            </a:r>
            <a:br>
              <a:rPr lang="en-US" sz="3200" b="1" i="1" dirty="0">
                <a:solidFill>
                  <a:schemeClr val="bg1"/>
                </a:solidFill>
              </a:rPr>
            </a:br>
            <a:r>
              <a:rPr lang="en-US" sz="3200" b="1" i="1" dirty="0">
                <a:solidFill>
                  <a:schemeClr val="bg1"/>
                </a:solidFill>
              </a:rPr>
              <a:t>he comes to make his blessings flow</a:t>
            </a:r>
            <a:br>
              <a:rPr lang="en-US" sz="3200" b="1" i="1" dirty="0">
                <a:solidFill>
                  <a:schemeClr val="bg1"/>
                </a:solidFill>
              </a:rPr>
            </a:br>
            <a:r>
              <a:rPr lang="en-US" sz="3200" b="1" i="1" dirty="0">
                <a:solidFill>
                  <a:schemeClr val="bg1"/>
                </a:solidFill>
              </a:rPr>
              <a:t>far as the curse is found,</a:t>
            </a:r>
            <a:br>
              <a:rPr lang="en-US" sz="3200" b="1" i="1" dirty="0">
                <a:solidFill>
                  <a:schemeClr val="bg1"/>
                </a:solidFill>
              </a:rPr>
            </a:br>
            <a:r>
              <a:rPr lang="en-US" sz="3200" b="1" i="1" dirty="0">
                <a:solidFill>
                  <a:schemeClr val="bg1"/>
                </a:solidFill>
              </a:rPr>
              <a:t>far as the curse is found,</a:t>
            </a:r>
            <a:br>
              <a:rPr lang="en-US" sz="3200" b="1" i="1" dirty="0">
                <a:solidFill>
                  <a:schemeClr val="bg1"/>
                </a:solidFill>
              </a:rPr>
            </a:br>
            <a:r>
              <a:rPr lang="en-US" sz="3200" b="1" i="1" dirty="0">
                <a:solidFill>
                  <a:schemeClr val="bg1"/>
                </a:solidFill>
              </a:rPr>
              <a:t>far as, far as the curse is found.</a:t>
            </a: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0408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37011" y="685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effectLst>
                <a:outerShdw blurRad="38100" dist="38100" dir="2700000" algn="tl">
                  <a:srgbClr val="000000">
                    <a:alpha val="43137"/>
                  </a:srgbClr>
                </a:outerShdw>
              </a:effectLst>
              <a:latin typeface="Arial" charset="0"/>
            </a:endParaRPr>
          </a:p>
          <a:p>
            <a:pPr algn="l"/>
            <a:r>
              <a:rPr lang="en-US" altLang="en-US" sz="3200" i="1" kern="0" dirty="0">
                <a:solidFill>
                  <a:srgbClr val="FFFF00"/>
                </a:solidFill>
                <a:effectLst>
                  <a:outerShdw blurRad="38100" dist="38100" dir="2700000" algn="tl">
                    <a:srgbClr val="000000">
                      <a:alpha val="43137"/>
                    </a:srgbClr>
                  </a:outerShdw>
                </a:effectLst>
                <a:latin typeface="Arial" charset="0"/>
              </a:rPr>
              <a:t>         Hymn #134 </a:t>
            </a:r>
            <a:r>
              <a:rPr lang="en-US" altLang="en-US" sz="3200" b="1" i="1" dirty="0">
                <a:solidFill>
                  <a:schemeClr val="bg1"/>
                </a:solidFill>
                <a:effectLst>
                  <a:outerShdw blurRad="38100" dist="38100" dir="2700000" algn="tl">
                    <a:srgbClr val="000000">
                      <a:alpha val="43137"/>
                    </a:srgbClr>
                  </a:outerShdw>
                </a:effectLst>
              </a:rPr>
              <a:t>Joy To The World</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effectLst>
                  <a:outerShdw blurRad="38100" dist="38100" dir="2700000" algn="tl">
                    <a:srgbClr val="000000">
                      <a:alpha val="43137"/>
                    </a:srgbClr>
                  </a:outerShdw>
                </a:effectLst>
              </a:rPr>
              <a:t>He rules the world with truth and grace,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makes the nations prove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 glories of his righteousness</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wonders of his love,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wonders of his love,</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and wonders, wonders of his love.</a:t>
            </a:r>
          </a:p>
        </p:txBody>
      </p:sp>
    </p:spTree>
    <p:extLst>
      <p:ext uri="{BB962C8B-B14F-4D97-AF65-F5344CB8AC3E}">
        <p14:creationId xmlns:p14="http://schemas.microsoft.com/office/powerpoint/2010/main" val="3072388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4099" name="Rectangle 3"/>
          <p:cNvSpPr>
            <a:spLocks noGrp="1" noChangeArrowheads="1"/>
          </p:cNvSpPr>
          <p:nvPr>
            <p:ph type="subTitle" idx="1"/>
          </p:nvPr>
        </p:nvSpPr>
        <p:spPr/>
        <p:txBody>
          <a:bodyPr/>
          <a:lstStyle/>
          <a:p>
            <a:endParaRPr lang="en-US" altLang="en-US"/>
          </a:p>
        </p:txBody>
      </p:sp>
      <p:sp>
        <p:nvSpPr>
          <p:cNvPr id="9" name="Rectangle 2"/>
          <p:cNvSpPr txBox="1">
            <a:spLocks noChangeArrowheads="1"/>
          </p:cNvSpPr>
          <p:nvPr/>
        </p:nvSpPr>
        <p:spPr bwMode="auto">
          <a:xfrm>
            <a:off x="683623" y="8001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r>
              <a:rPr lang="en-US" altLang="en-US" sz="3200" b="1" i="1" kern="0" dirty="0" err="1">
                <a:solidFill>
                  <a:srgbClr val="FFFF00"/>
                </a:solidFill>
                <a:latin typeface="Arial" charset="0"/>
              </a:rPr>
              <a:t>Homecrest</a:t>
            </a:r>
            <a:r>
              <a:rPr lang="en-US" altLang="en-US" sz="3200" b="1" i="1" kern="0" dirty="0">
                <a:solidFill>
                  <a:srgbClr val="FFFF00"/>
                </a:solidFill>
                <a:latin typeface="Arial" charset="0"/>
              </a:rPr>
              <a:t> Presbyterian Church </a:t>
            </a:r>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altLang="en-US" sz="3600" i="1" kern="0" dirty="0">
                <a:solidFill>
                  <a:srgbClr val="00FF00"/>
                </a:solidFill>
                <a:latin typeface="Arial" charset="0"/>
              </a:rPr>
              <a:t>A Service of Lessons and Carols to Celebrate the Birth of Christ</a:t>
            </a:r>
            <a:endParaRPr lang="en-US" sz="4000" dirty="0"/>
          </a:p>
          <a:p>
            <a:br>
              <a:rPr lang="en-US" altLang="en-US" sz="4000" i="1" kern="0" dirty="0">
                <a:solidFill>
                  <a:srgbClr val="FFFF00"/>
                </a:solidFill>
                <a:latin typeface="Arial" charset="0"/>
              </a:rPr>
            </a:br>
            <a:r>
              <a:rPr lang="en-US" altLang="en-US" sz="2800" b="1" i="1" kern="0" dirty="0">
                <a:solidFill>
                  <a:schemeClr val="bg1"/>
                </a:solidFill>
                <a:effectLst>
                  <a:outerShdw blurRad="38100" dist="38100" dir="2700000" algn="tl">
                    <a:srgbClr val="000000">
                      <a:alpha val="43137"/>
                    </a:srgbClr>
                  </a:outerShdw>
                </a:effectLst>
                <a:latin typeface="Arial" charset="0"/>
              </a:rPr>
              <a:t>Please join us in the Corey Room for Refreshment and Caroling </a:t>
            </a:r>
            <a:br>
              <a:rPr lang="en-US" altLang="en-US" sz="2800" b="1" i="1" kern="0" dirty="0">
                <a:solidFill>
                  <a:srgbClr val="FFFF00"/>
                </a:solidFill>
                <a:latin typeface="Arial" charset="0"/>
              </a:rPr>
            </a:br>
            <a:r>
              <a:rPr lang="en-US" altLang="en-US" sz="2800" b="1" i="1" kern="0" dirty="0">
                <a:solidFill>
                  <a:srgbClr val="FFFF00"/>
                </a:solidFill>
                <a:latin typeface="Arial" charset="0"/>
              </a:rPr>
              <a:t>	</a:t>
            </a:r>
          </a:p>
        </p:txBody>
      </p:sp>
      <p:pic>
        <p:nvPicPr>
          <p:cNvPr id="10" name="Picture 11" descr="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648200"/>
            <a:ext cx="1921998" cy="183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1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495300" y="12954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r>
              <a:rPr lang="en-US" altLang="en-US" sz="3200" i="1" kern="0" dirty="0">
                <a:solidFill>
                  <a:srgbClr val="FFFF00"/>
                </a:solidFill>
                <a:effectLst>
                  <a:outerShdw blurRad="38100" dist="38100" dir="2700000" algn="tl">
                    <a:srgbClr val="000000">
                      <a:alpha val="43137"/>
                    </a:srgbClr>
                  </a:outerShdw>
                </a:effectLst>
                <a:latin typeface="Arial" charset="0"/>
              </a:rPr>
              <a:t>Hymn #133 </a:t>
            </a:r>
            <a:r>
              <a:rPr lang="en-US" altLang="en-US" sz="3200" b="1" i="1" dirty="0">
                <a:solidFill>
                  <a:schemeClr val="bg1"/>
                </a:solidFill>
                <a:effectLst>
                  <a:outerShdw blurRad="38100" dist="38100" dir="2700000" algn="tl">
                    <a:srgbClr val="000000">
                      <a:alpha val="43137"/>
                    </a:srgbClr>
                  </a:outerShdw>
                </a:effectLst>
              </a:rPr>
              <a:t>O Come, All Ye Faithful</a:t>
            </a:r>
          </a:p>
          <a:p>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r>
              <a:rPr lang="en-US" sz="3200" b="1" i="1" dirty="0">
                <a:solidFill>
                  <a:schemeClr val="bg1"/>
                </a:solidFill>
              </a:rPr>
              <a:t>Yea, Lord, we greet thee,</a:t>
            </a:r>
            <a:br>
              <a:rPr lang="en-US" sz="3200" b="1" i="1" dirty="0">
                <a:solidFill>
                  <a:schemeClr val="bg1"/>
                </a:solidFill>
              </a:rPr>
            </a:br>
            <a:r>
              <a:rPr lang="en-US" sz="3200" b="1" i="1" dirty="0">
                <a:solidFill>
                  <a:schemeClr val="bg1"/>
                </a:solidFill>
              </a:rPr>
              <a:t>born this happy morning;</a:t>
            </a:r>
            <a:br>
              <a:rPr lang="en-US" sz="3200" b="1" i="1" dirty="0">
                <a:solidFill>
                  <a:schemeClr val="bg1"/>
                </a:solidFill>
              </a:rPr>
            </a:br>
            <a:r>
              <a:rPr lang="en-US" sz="3200" b="1" i="1" dirty="0">
                <a:solidFill>
                  <a:schemeClr val="bg1"/>
                </a:solidFill>
              </a:rPr>
              <a:t>Jesus, to thee be all glory given;</a:t>
            </a:r>
            <a:br>
              <a:rPr lang="en-US" sz="3200" b="1" i="1" dirty="0">
                <a:solidFill>
                  <a:schemeClr val="bg1"/>
                </a:solidFill>
              </a:rPr>
            </a:br>
            <a:r>
              <a:rPr lang="en-US" sz="3200" b="1" i="1" dirty="0">
                <a:solidFill>
                  <a:schemeClr val="bg1"/>
                </a:solidFill>
              </a:rPr>
              <a:t>Word of the Father,</a:t>
            </a:r>
            <a:br>
              <a:rPr lang="en-US" sz="3200" b="1" i="1" dirty="0">
                <a:solidFill>
                  <a:schemeClr val="bg1"/>
                </a:solidFill>
              </a:rPr>
            </a:br>
            <a:r>
              <a:rPr lang="en-US" sz="3200" b="1" i="1" dirty="0">
                <a:solidFill>
                  <a:schemeClr val="bg1"/>
                </a:solidFill>
              </a:rPr>
              <a:t>now in flesh appearing!</a:t>
            </a:r>
            <a:br>
              <a:rPr lang="en-US" sz="3200" b="1" i="1" dirty="0">
                <a:solidFill>
                  <a:schemeClr val="bg1"/>
                </a:solidFill>
              </a:rPr>
            </a:br>
            <a:r>
              <a:rPr lang="en-US" sz="3200" b="1" i="1" dirty="0">
                <a:solidFill>
                  <a:schemeClr val="bg1"/>
                </a:solidFill>
              </a:rPr>
              <a:t>O come, let us adore him (3X);</a:t>
            </a:r>
            <a:br>
              <a:rPr lang="en-US" sz="3200" b="1" i="1" dirty="0">
                <a:solidFill>
                  <a:schemeClr val="bg1"/>
                </a:solidFill>
              </a:rPr>
            </a:br>
            <a:r>
              <a:rPr lang="en-US" sz="3200" b="1" i="1" dirty="0">
                <a:solidFill>
                  <a:schemeClr val="bg1"/>
                </a:solidFill>
              </a:rPr>
              <a:t>Christ, the Lord!</a:t>
            </a:r>
            <a:br>
              <a:rPr lang="en-US" sz="3200" b="1" i="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11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655529" y="98742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1 	</a:t>
            </a:r>
            <a:r>
              <a:rPr lang="en-US" altLang="en-US" sz="3200" b="1" i="1" dirty="0">
                <a:solidFill>
                  <a:schemeClr val="bg1"/>
                </a:solidFill>
              </a:rPr>
              <a:t>Genesis 22:15-18</a:t>
            </a:r>
          </a:p>
          <a:p>
            <a:r>
              <a:rPr lang="en-US" altLang="en-US" sz="3600" i="1" kern="0" dirty="0">
                <a:solidFill>
                  <a:srgbClr val="FF0000"/>
                </a:solidFill>
                <a:latin typeface="Arial" charset="0"/>
              </a:rPr>
              <a:t>___________________________</a:t>
            </a:r>
            <a:endParaRPr lang="en-US" dirty="0"/>
          </a:p>
          <a:p>
            <a:pPr algn="l"/>
            <a:r>
              <a:rPr lang="en-US" i="1" dirty="0"/>
              <a:t>	</a:t>
            </a:r>
            <a:r>
              <a:rPr lang="en-US" sz="2800" i="1" dirty="0">
                <a:solidFill>
                  <a:schemeClr val="bg1"/>
                </a:solidFill>
                <a:effectLst>
                  <a:outerShdw blurRad="38100" dist="38100" dir="2700000" algn="tl">
                    <a:srgbClr val="000000">
                      <a:alpha val="43137"/>
                    </a:srgbClr>
                  </a:outerShdw>
                </a:effectLst>
              </a:rPr>
              <a:t>The angel of the LORD called to Abraham a second time from heaven,  </a:t>
            </a:r>
            <a:r>
              <a:rPr lang="en-US" sz="2800" i="1" baseline="30000" dirty="0">
                <a:solidFill>
                  <a:schemeClr val="bg1"/>
                </a:solidFill>
                <a:effectLst>
                  <a:outerShdw blurRad="38100" dist="38100" dir="2700000" algn="tl">
                    <a:srgbClr val="000000">
                      <a:alpha val="43137"/>
                    </a:srgbClr>
                  </a:outerShdw>
                </a:effectLst>
              </a:rPr>
              <a:t>16 </a:t>
            </a:r>
            <a:r>
              <a:rPr lang="en-US" sz="2800" i="1" dirty="0">
                <a:solidFill>
                  <a:schemeClr val="bg1"/>
                </a:solidFill>
                <a:effectLst>
                  <a:outerShdw blurRad="38100" dist="38100" dir="2700000" algn="tl">
                    <a:srgbClr val="000000">
                      <a:alpha val="43137"/>
                    </a:srgbClr>
                  </a:outerShdw>
                </a:effectLst>
              </a:rPr>
              <a:t>and said, "By myself I have sworn, says the LORD: Because you have done this, and have not withheld your son, your only son,  </a:t>
            </a:r>
            <a:r>
              <a:rPr lang="en-US" sz="2800" i="1" baseline="30000" dirty="0">
                <a:solidFill>
                  <a:schemeClr val="bg1"/>
                </a:solidFill>
                <a:effectLst>
                  <a:outerShdw blurRad="38100" dist="38100" dir="2700000" algn="tl">
                    <a:srgbClr val="000000">
                      <a:alpha val="43137"/>
                    </a:srgbClr>
                  </a:outerShdw>
                </a:effectLst>
              </a:rPr>
              <a:t>17 </a:t>
            </a:r>
            <a:r>
              <a:rPr lang="en-US" sz="2800" i="1" dirty="0">
                <a:solidFill>
                  <a:schemeClr val="bg1"/>
                </a:solidFill>
                <a:effectLst>
                  <a:outerShdw blurRad="38100" dist="38100" dir="2700000" algn="tl">
                    <a:srgbClr val="000000">
                      <a:alpha val="43137"/>
                    </a:srgbClr>
                  </a:outerShdw>
                </a:effectLst>
              </a:rPr>
              <a:t>I will indeed bless you, and I will make your offspring as numerous as the stars of heaven and as the sand that is on the seashore. And your offspring shall possess the gate of their enemies,  </a:t>
            </a:r>
            <a:r>
              <a:rPr lang="en-US" sz="2800" i="1" baseline="30000" dirty="0">
                <a:solidFill>
                  <a:schemeClr val="bg1"/>
                </a:solidFill>
                <a:effectLst>
                  <a:outerShdw blurRad="38100" dist="38100" dir="2700000" algn="tl">
                    <a:srgbClr val="000000">
                      <a:alpha val="43137"/>
                    </a:srgbClr>
                  </a:outerShdw>
                </a:effectLst>
              </a:rPr>
              <a:t>18 </a:t>
            </a:r>
            <a:r>
              <a:rPr lang="en-US" sz="2800" i="1" dirty="0">
                <a:solidFill>
                  <a:schemeClr val="bg1"/>
                </a:solidFill>
                <a:effectLst>
                  <a:outerShdw blurRad="38100" dist="38100" dir="2700000" algn="tl">
                    <a:srgbClr val="000000">
                      <a:alpha val="43137"/>
                    </a:srgbClr>
                  </a:outerShdw>
                </a:effectLst>
              </a:rPr>
              <a:t>and by your offspring shall all the nations of the earth gain blessing for themselves, because you have obeyed my voice."</a:t>
            </a:r>
            <a:endParaRPr lang="en-US" altLang="en-US" sz="3600" i="1" kern="0" dirty="0">
              <a:solidFill>
                <a:srgbClr val="FF0000"/>
              </a:solidFill>
              <a:latin typeface="Arial" charset="0"/>
            </a:endParaRPr>
          </a:p>
        </p:txBody>
      </p:sp>
    </p:spTree>
    <p:extLst>
      <p:ext uri="{BB962C8B-B14F-4D97-AF65-F5344CB8AC3E}">
        <p14:creationId xmlns:p14="http://schemas.microsoft.com/office/powerpoint/2010/main" val="374963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p:txBody>
          <a:bodyPr/>
          <a:lstStyle/>
          <a:p>
            <a:endParaRPr lang="en-US" altLang="en-US" dirty="0"/>
          </a:p>
        </p:txBody>
      </p:sp>
      <p:sp>
        <p:nvSpPr>
          <p:cNvPr id="9" name="Rectangle 2"/>
          <p:cNvSpPr txBox="1">
            <a:spLocks noChangeArrowheads="1"/>
          </p:cNvSpPr>
          <p:nvPr/>
        </p:nvSpPr>
        <p:spPr bwMode="auto">
          <a:xfrm>
            <a:off x="838200" y="519839"/>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b="1" i="1" kern="0" dirty="0">
                <a:solidFill>
                  <a:srgbClr val="FFFF00"/>
                </a:solidFill>
                <a:latin typeface="Arial" charset="0"/>
              </a:rPr>
              <a:t>Anthem #347 </a:t>
            </a:r>
          </a:p>
          <a:p>
            <a:pPr algn="l"/>
            <a:r>
              <a:rPr lang="en-US" altLang="en-US" sz="3200" b="1" i="1" dirty="0">
                <a:solidFill>
                  <a:schemeClr val="bg1"/>
                </a:solidFill>
              </a:rPr>
              <a:t>“Once in Royal David’s City”</a:t>
            </a:r>
          </a:p>
          <a:p>
            <a:pPr algn="l"/>
            <a:r>
              <a:rPr lang="en-US" altLang="en-US" sz="2400" b="1" i="1" dirty="0">
                <a:solidFill>
                  <a:srgbClr val="00B0F0"/>
                </a:solidFill>
              </a:rPr>
              <a:t>					  	     Choir</a:t>
            </a:r>
          </a:p>
          <a:p>
            <a:pPr algn="l"/>
            <a:r>
              <a:rPr lang="en-US" altLang="en-US" sz="3600" i="1" kern="0" dirty="0">
                <a:solidFill>
                  <a:srgbClr val="FF0000"/>
                </a:solidFill>
                <a:latin typeface="Arial" charset="0"/>
              </a:rPr>
              <a:t>___________________________</a:t>
            </a:r>
            <a:br>
              <a:rPr lang="en-US" altLang="en-US" sz="3600" i="1" kern="0" dirty="0">
                <a:solidFill>
                  <a:srgbClr val="FF0000"/>
                </a:solidFill>
                <a:latin typeface="Arial" charset="0"/>
              </a:rPr>
            </a:br>
            <a:br>
              <a:rPr lang="en-US" sz="3200" i="1" dirty="0">
                <a:solidFill>
                  <a:schemeClr val="bg1"/>
                </a:solidFill>
              </a:rPr>
            </a:br>
            <a:endParaRPr lang="en-US" sz="3200" b="1" i="1" dirty="0">
              <a:solidFill>
                <a:schemeClr val="bg1"/>
              </a:solidFill>
            </a:endParaRPr>
          </a:p>
        </p:txBody>
      </p:sp>
    </p:spTree>
    <p:extLst>
      <p:ext uri="{BB962C8B-B14F-4D97-AF65-F5344CB8AC3E}">
        <p14:creationId xmlns:p14="http://schemas.microsoft.com/office/powerpoint/2010/main" val="61881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2130425"/>
            <a:ext cx="8229600" cy="1470025"/>
          </a:xfrm>
        </p:spPr>
        <p:txBody>
          <a:bodyPr/>
          <a:lstStyle/>
          <a:p>
            <a:endParaRPr lang="en-US" altLang="en-US" dirty="0"/>
          </a:p>
        </p:txBody>
      </p:sp>
      <p:sp>
        <p:nvSpPr>
          <p:cNvPr id="9" name="Rectangle 2"/>
          <p:cNvSpPr txBox="1">
            <a:spLocks noChangeArrowheads="1"/>
          </p:cNvSpPr>
          <p:nvPr/>
        </p:nvSpPr>
        <p:spPr bwMode="auto">
          <a:xfrm>
            <a:off x="491544" y="-27904"/>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endParaRPr lang="en-US" altLang="en-US" sz="3200" i="1" kern="0" dirty="0">
              <a:solidFill>
                <a:srgbClr val="FFFF00"/>
              </a:solidFill>
              <a:latin typeface="Arial" charset="0"/>
            </a:endParaRPr>
          </a:p>
          <a:p>
            <a:pPr algn="l"/>
            <a:r>
              <a:rPr lang="en-US" altLang="en-US" sz="3200" i="1" kern="0" dirty="0">
                <a:solidFill>
                  <a:srgbClr val="FFFF00"/>
                </a:solidFill>
                <a:latin typeface="Arial" charset="0"/>
              </a:rPr>
              <a:t>Lesson 2 	</a:t>
            </a:r>
            <a:r>
              <a:rPr lang="en-US" altLang="en-US" sz="3200" b="1" i="1" kern="0" dirty="0">
                <a:solidFill>
                  <a:schemeClr val="bg1"/>
                </a:solidFill>
                <a:latin typeface="Arial" charset="0"/>
              </a:rPr>
              <a:t>Isaiah 9:2, 6-7, 11:1-3, 6-7</a:t>
            </a:r>
            <a:endParaRPr lang="en-US" altLang="en-US" sz="3200" b="1" i="1" dirty="0">
              <a:solidFill>
                <a:schemeClr val="bg1"/>
              </a:solidFill>
            </a:endParaRPr>
          </a:p>
          <a:p>
            <a:pPr algn="l"/>
            <a:r>
              <a:rPr lang="en-US" altLang="en-US" sz="3600" i="1" kern="0" dirty="0">
                <a:solidFill>
                  <a:srgbClr val="FF0000"/>
                </a:solidFill>
                <a:latin typeface="Arial" charset="0"/>
              </a:rPr>
              <a:t>_______________________________</a:t>
            </a:r>
            <a:br>
              <a:rPr lang="en-US" altLang="en-US" sz="3600" i="1" kern="0" dirty="0">
                <a:solidFill>
                  <a:srgbClr val="FF0000"/>
                </a:solidFill>
                <a:latin typeface="Arial" charset="0"/>
              </a:rPr>
            </a:br>
            <a:r>
              <a:rPr lang="en-US" sz="2600" i="1" dirty="0">
                <a:solidFill>
                  <a:schemeClr val="bg1"/>
                </a:solidFill>
              </a:rPr>
              <a:t>	</a:t>
            </a:r>
            <a:endParaRPr lang="en-US" sz="3200" b="1" i="1" dirty="0">
              <a:solidFill>
                <a:schemeClr val="bg1"/>
              </a:solidFill>
            </a:endParaRPr>
          </a:p>
        </p:txBody>
      </p:sp>
      <p:sp>
        <p:nvSpPr>
          <p:cNvPr id="3" name="Rectangle 2"/>
          <p:cNvSpPr/>
          <p:nvPr/>
        </p:nvSpPr>
        <p:spPr>
          <a:xfrm>
            <a:off x="838200" y="1533465"/>
            <a:ext cx="7391400" cy="4524315"/>
          </a:xfrm>
          <a:prstGeom prst="rect">
            <a:avLst/>
          </a:prstGeom>
        </p:spPr>
        <p:txBody>
          <a:bodyPr wrap="square">
            <a:spAutoFit/>
          </a:bodyPr>
          <a:lstStyle/>
          <a:p>
            <a:r>
              <a:rPr lang="en-US" sz="3200" i="1" dirty="0">
                <a:solidFill>
                  <a:schemeClr val="bg1"/>
                </a:solidFill>
              </a:rPr>
              <a:t>	</a:t>
            </a:r>
            <a:r>
              <a:rPr lang="en-US" sz="3200" b="1" i="1" dirty="0">
                <a:solidFill>
                  <a:schemeClr val="bg1"/>
                </a:solidFill>
                <a:effectLst>
                  <a:outerShdw blurRad="38100" dist="38100" dir="2700000" algn="tl">
                    <a:srgbClr val="000000">
                      <a:alpha val="43137"/>
                    </a:srgbClr>
                  </a:outerShdw>
                </a:effectLst>
              </a:rPr>
              <a:t>The people who walked in darkness have seen a great light; those who lived in a land of deep darkness-- on them light has shined.  </a:t>
            </a:r>
            <a:r>
              <a:rPr lang="en-US" sz="3200" b="1" i="1" baseline="30000" dirty="0">
                <a:solidFill>
                  <a:schemeClr val="bg1"/>
                </a:solidFill>
                <a:effectLst>
                  <a:outerShdw blurRad="38100" dist="38100" dir="2700000" algn="tl">
                    <a:srgbClr val="000000">
                      <a:alpha val="43137"/>
                    </a:srgbClr>
                  </a:outerShdw>
                </a:effectLst>
              </a:rPr>
              <a:t>6 </a:t>
            </a:r>
            <a:r>
              <a:rPr lang="en-US" sz="3200" b="1" i="1" dirty="0">
                <a:solidFill>
                  <a:schemeClr val="bg1"/>
                </a:solidFill>
                <a:effectLst>
                  <a:outerShdw blurRad="38100" dist="38100" dir="2700000" algn="tl">
                    <a:srgbClr val="000000">
                      <a:alpha val="43137"/>
                    </a:srgbClr>
                  </a:outerShdw>
                </a:effectLst>
              </a:rPr>
              <a:t>For a child has been born for us, a son given to us; authority rests upon his shoulders; and he is named </a:t>
            </a:r>
            <a:r>
              <a:rPr lang="en-US" sz="3200" b="1" i="1" dirty="0">
                <a:solidFill>
                  <a:srgbClr val="FFFF00"/>
                </a:solidFill>
                <a:effectLst>
                  <a:outerShdw blurRad="38100" dist="38100" dir="2700000" algn="tl">
                    <a:srgbClr val="000000">
                      <a:alpha val="43137"/>
                    </a:srgbClr>
                  </a:outerShdw>
                </a:effectLst>
              </a:rPr>
              <a:t>Wonderful Counselor, Mighty God, Everlasting Father, Prince of Peace.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54049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1209</TotalTime>
  <Words>1651</Words>
  <Application>Microsoft Office PowerPoint</Application>
  <PresentationFormat>On-screen Show (4:3)</PresentationFormat>
  <Paragraphs>518</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 that region there were shepherds living in the fields, keeping watch over their flock by night.  9 Then an angel of the Lord stood before them, and the glory of the Lord shone around them, and they were terrified.  10 But the angel said to them, "Do not be afraid; for see-- I am bringing you good news of great joy for all the people:  11 to you is born this day in the city of David a Savior, who is the Messiah, the Lord.  12 This will be a sign for you: you will find a child wrapped in bands of cloth and lying in a manger."   </vt:lpstr>
      <vt:lpstr>13 And suddenly there was with the angel a multitude of the heavenly host, praising God and saying,  14 "Glory to God in the highest heaven, and on earth peace among those whom he favors!"   15 When the angels had left them and gone into heaven, the shepherds said to one another, "Let us go now to Bethlehem and see this thing that has taken place, which the Lord has made known to us</vt:lpstr>
      <vt:lpstr>16 So they went with haste and found Mary and Joseph, and the child lying in the manger.  17 When they saw this, they made known what had been told them about this child;  18 and all who heard it were amazed at what the shepherds told them.  19 But Mary treasured all these words and pondered them in her heart.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 Arise, shine; for your light has come,  and the glory of the LORD  has risen upon you.  For the darkness has covered the earth, and the thick darkness the peoples;  but the LORD has risen upon you,  and his glory will appear over you. </vt:lpstr>
      <vt:lpstr>  Lift up your eyes and look around;  they have all gathered together.  Lift up your hearts to embrace  and to share God’s love  to the ends of the earth. </vt:lpstr>
      <vt:lpstr>PowerPoint Presentation</vt:lpstr>
      <vt:lpstr>PowerPoint Presentation</vt:lpstr>
      <vt:lpstr>PowerPoint Presentation</vt:lpstr>
      <vt:lpstr>PowerPoint Presentation</vt:lpstr>
      <vt:lpstr>PowerPoint Presentation</vt:lpstr>
    </vt:vector>
  </TitlesOfParts>
  <Company>Sony Electronics,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General</dc:creator>
  <cp:lastModifiedBy>TheGeneral4</cp:lastModifiedBy>
  <cp:revision>47</cp:revision>
  <cp:lastPrinted>2016-12-22T21:46:44Z</cp:lastPrinted>
  <dcterms:created xsi:type="dcterms:W3CDTF">2009-12-23T14:51:58Z</dcterms:created>
  <dcterms:modified xsi:type="dcterms:W3CDTF">2017-12-22T15:34:01Z</dcterms:modified>
</cp:coreProperties>
</file>