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17.jpg" ContentType="image/png"/>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37"/>
  </p:notesMasterIdLst>
  <p:handoutMasterIdLst>
    <p:handoutMasterId r:id="rId38"/>
  </p:handoutMasterIdLst>
  <p:sldIdLst>
    <p:sldId id="1097" r:id="rId2"/>
    <p:sldId id="1588" r:id="rId3"/>
    <p:sldId id="1299" r:id="rId4"/>
    <p:sldId id="1659" r:id="rId5"/>
    <p:sldId id="1660" r:id="rId6"/>
    <p:sldId id="1661" r:id="rId7"/>
    <p:sldId id="805" r:id="rId8"/>
    <p:sldId id="1039" r:id="rId9"/>
    <p:sldId id="1662" r:id="rId10"/>
    <p:sldId id="696" r:id="rId11"/>
    <p:sldId id="806" r:id="rId12"/>
    <p:sldId id="1059" r:id="rId13"/>
    <p:sldId id="1595" r:id="rId14"/>
    <p:sldId id="1663" r:id="rId15"/>
    <p:sldId id="1118" r:id="rId16"/>
    <p:sldId id="905" r:id="rId17"/>
    <p:sldId id="1664" r:id="rId18"/>
    <p:sldId id="1665" r:id="rId19"/>
    <p:sldId id="1540" r:id="rId20"/>
    <p:sldId id="1667" r:id="rId21"/>
    <p:sldId id="1666" r:id="rId22"/>
    <p:sldId id="1668" r:id="rId23"/>
    <p:sldId id="1542" r:id="rId24"/>
    <p:sldId id="1620" r:id="rId25"/>
    <p:sldId id="1669" r:id="rId26"/>
    <p:sldId id="975" r:id="rId27"/>
    <p:sldId id="818" r:id="rId28"/>
    <p:sldId id="819" r:id="rId29"/>
    <p:sldId id="1502" r:id="rId30"/>
    <p:sldId id="1670" r:id="rId31"/>
    <p:sldId id="1671" r:id="rId32"/>
    <p:sldId id="1672" r:id="rId33"/>
    <p:sldId id="284" r:id="rId34"/>
    <p:sldId id="1067" r:id="rId35"/>
    <p:sldId id="1673" r:id="rId36"/>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000000"/>
    <a:srgbClr val="0664BA"/>
    <a:srgbClr val="00FFFF"/>
    <a:srgbClr val="800000"/>
    <a:srgbClr val="4AE8E8"/>
    <a:srgbClr val="CC0099"/>
    <a:srgbClr val="FF3399"/>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39" autoAdjust="0"/>
    <p:restoredTop sz="99002" autoAdjust="0"/>
  </p:normalViewPr>
  <p:slideViewPr>
    <p:cSldViewPr>
      <p:cViewPr varScale="1">
        <p:scale>
          <a:sx n="77" d="100"/>
          <a:sy n="77" d="100"/>
        </p:scale>
        <p:origin x="1212" y="-3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17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6083" name="Rectangle 3"/>
          <p:cNvSpPr>
            <a:spLocks noGrp="1" noChangeArrowheads="1"/>
          </p:cNvSpPr>
          <p:nvPr>
            <p:ph type="dt" sz="quarter"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6084" name="Rectangle 4"/>
          <p:cNvSpPr>
            <a:spLocks noGrp="1" noChangeArrowheads="1"/>
          </p:cNvSpPr>
          <p:nvPr>
            <p:ph type="ftr" sz="quarter" idx="2"/>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6085" name="Rectangle 5"/>
          <p:cNvSpPr>
            <a:spLocks noGrp="1" noChangeArrowheads="1"/>
          </p:cNvSpPr>
          <p:nvPr>
            <p:ph type="sldNum" sz="quarter" idx="3"/>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D151098E-E6C1-4048-AE9A-FC200E1BA806}" type="slidenum">
              <a:rPr lang="en-US" altLang="en-US"/>
              <a:pPr/>
              <a:t>‹#›</a:t>
            </a:fld>
            <a:endParaRPr lang="en-US" altLang="en-US"/>
          </a:p>
        </p:txBody>
      </p:sp>
    </p:spTree>
    <p:extLst>
      <p:ext uri="{BB962C8B-B14F-4D97-AF65-F5344CB8AC3E}">
        <p14:creationId xmlns:p14="http://schemas.microsoft.com/office/powerpoint/2010/main" val="3853376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defRPr sz="1200">
                <a:latin typeface="Times New Roman" pitchFamily="18" charset="0"/>
              </a:defRPr>
            </a:lvl1pPr>
          </a:lstStyle>
          <a:p>
            <a:endParaRPr lang="en-US" altLang="en-US"/>
          </a:p>
        </p:txBody>
      </p:sp>
      <p:sp>
        <p:nvSpPr>
          <p:cNvPr id="49155" name="Rectangle 3"/>
          <p:cNvSpPr>
            <a:spLocks noGrp="1" noChangeArrowheads="1"/>
          </p:cNvSpPr>
          <p:nvPr>
            <p:ph type="dt" idx="1"/>
          </p:nvPr>
        </p:nvSpPr>
        <p:spPr bwMode="auto">
          <a:xfrm>
            <a:off x="3970938" y="1"/>
            <a:ext cx="3037840" cy="46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lvl1pPr algn="r">
              <a:defRPr sz="1200">
                <a:latin typeface="Times New Roman" pitchFamily="18" charset="0"/>
              </a:defRPr>
            </a:lvl1pPr>
          </a:lstStyle>
          <a:p>
            <a:endParaRPr lang="en-US" altLang="en-US"/>
          </a:p>
        </p:txBody>
      </p:sp>
      <p:sp>
        <p:nvSpPr>
          <p:cNvPr id="49156" name="Rectangle 4"/>
          <p:cNvSpPr>
            <a:spLocks noGrp="1" noRot="1" noChangeAspect="1" noChangeArrowheads="1" noTextEdit="1"/>
          </p:cNvSpPr>
          <p:nvPr>
            <p:ph type="sldImg" idx="2"/>
          </p:nvPr>
        </p:nvSpPr>
        <p:spPr bwMode="auto">
          <a:xfrm>
            <a:off x="1196975" y="693738"/>
            <a:ext cx="4618038" cy="346233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701040" y="4387256"/>
            <a:ext cx="5608320" cy="415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158" name="Rectangle 6"/>
          <p:cNvSpPr>
            <a:spLocks noGrp="1" noChangeArrowheads="1"/>
          </p:cNvSpPr>
          <p:nvPr>
            <p:ph type="ftr" sz="quarter" idx="4"/>
          </p:nvPr>
        </p:nvSpPr>
        <p:spPr bwMode="auto">
          <a:xfrm>
            <a:off x="0"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defRPr sz="1200">
                <a:latin typeface="Times New Roman" pitchFamily="18" charset="0"/>
              </a:defRPr>
            </a:lvl1pPr>
          </a:lstStyle>
          <a:p>
            <a:endParaRPr lang="en-US" altLang="en-US"/>
          </a:p>
        </p:txBody>
      </p:sp>
      <p:sp>
        <p:nvSpPr>
          <p:cNvPr id="49159" name="Rectangle 7"/>
          <p:cNvSpPr>
            <a:spLocks noGrp="1" noChangeArrowheads="1"/>
          </p:cNvSpPr>
          <p:nvPr>
            <p:ph type="sldNum" sz="quarter" idx="5"/>
          </p:nvPr>
        </p:nvSpPr>
        <p:spPr bwMode="auto">
          <a:xfrm>
            <a:off x="3970938" y="8772904"/>
            <a:ext cx="3037840" cy="46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985" tIns="46493" rIns="92985" bIns="46493" numCol="1" anchor="b" anchorCtr="0" compatLnSpc="1">
            <a:prstTxWarp prst="textNoShape">
              <a:avLst/>
            </a:prstTxWarp>
          </a:bodyPr>
          <a:lstStyle>
            <a:lvl1pPr algn="r">
              <a:defRPr sz="1200">
                <a:latin typeface="Times New Roman" pitchFamily="18" charset="0"/>
              </a:defRPr>
            </a:lvl1pPr>
          </a:lstStyle>
          <a:p>
            <a:fld id="{A767080E-F0AD-49CB-B572-D06DB3151280}" type="slidenum">
              <a:rPr lang="en-US" altLang="en-US"/>
              <a:pPr/>
              <a:t>‹#›</a:t>
            </a:fld>
            <a:endParaRPr lang="en-US" altLang="en-US"/>
          </a:p>
        </p:txBody>
      </p:sp>
    </p:spTree>
    <p:extLst>
      <p:ext uri="{BB962C8B-B14F-4D97-AF65-F5344CB8AC3E}">
        <p14:creationId xmlns:p14="http://schemas.microsoft.com/office/powerpoint/2010/main" val="303979276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Arial" charset="0"/>
      </a:defRPr>
    </a:lvl1pPr>
    <a:lvl2pPr marL="457200" algn="l" rtl="0" fontAlgn="base">
      <a:spcBef>
        <a:spcPct val="30000"/>
      </a:spcBef>
      <a:spcAft>
        <a:spcPct val="0"/>
      </a:spcAft>
      <a:defRPr sz="1200" kern="1200">
        <a:solidFill>
          <a:schemeClr val="tx1"/>
        </a:solidFill>
        <a:latin typeface="Times New Roman" pitchFamily="18" charset="0"/>
        <a:ea typeface="+mn-ea"/>
        <a:cs typeface="Arial" charset="0"/>
      </a:defRPr>
    </a:lvl2pPr>
    <a:lvl3pPr marL="914400" algn="l" rtl="0" fontAlgn="base">
      <a:spcBef>
        <a:spcPct val="30000"/>
      </a:spcBef>
      <a:spcAft>
        <a:spcPct val="0"/>
      </a:spcAft>
      <a:defRPr sz="1200" kern="1200">
        <a:solidFill>
          <a:schemeClr val="tx1"/>
        </a:solidFill>
        <a:latin typeface="Times New Roman" pitchFamily="18" charset="0"/>
        <a:ea typeface="+mn-ea"/>
        <a:cs typeface="Arial" charset="0"/>
      </a:defRPr>
    </a:lvl3pPr>
    <a:lvl4pPr marL="1371600" algn="l" rtl="0" fontAlgn="base">
      <a:spcBef>
        <a:spcPct val="30000"/>
      </a:spcBef>
      <a:spcAft>
        <a:spcPct val="0"/>
      </a:spcAft>
      <a:defRPr sz="1200" kern="1200">
        <a:solidFill>
          <a:schemeClr val="tx1"/>
        </a:solidFill>
        <a:latin typeface="Times New Roman" pitchFamily="18" charset="0"/>
        <a:ea typeface="+mn-ea"/>
        <a:cs typeface="Arial" charset="0"/>
      </a:defRPr>
    </a:lvl4pPr>
    <a:lvl5pPr marL="1828800" algn="l" rtl="0" fontAlgn="base">
      <a:spcBef>
        <a:spcPct val="30000"/>
      </a:spcBef>
      <a:spcAft>
        <a:spcPct val="0"/>
      </a:spcAft>
      <a:defRPr sz="12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1</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696284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F15DB23E-9B82-4875-974C-C09C529953FF}" type="slidenum">
              <a:rPr lang="en-US" altLang="en-US"/>
              <a:pPr/>
              <a:t>35</a:t>
            </a:fld>
            <a:endParaRPr lang="en-US" alt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14018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04834" name="Group 2"/>
          <p:cNvGrpSpPr>
            <a:grpSpLocks/>
          </p:cNvGrpSpPr>
          <p:nvPr/>
        </p:nvGrpSpPr>
        <p:grpSpPr bwMode="auto">
          <a:xfrm>
            <a:off x="319088" y="1752600"/>
            <a:ext cx="8824912" cy="5129213"/>
            <a:chOff x="201" y="1104"/>
            <a:chExt cx="5559" cy="3231"/>
          </a:xfrm>
        </p:grpSpPr>
        <p:sp>
          <p:nvSpPr>
            <p:cNvPr id="504835" name="Freeform 3"/>
            <p:cNvSpPr>
              <a:spLocks/>
            </p:cNvSpPr>
            <p:nvPr/>
          </p:nvSpPr>
          <p:spPr bwMode="ltGray">
            <a:xfrm>
              <a:off x="210" y="1104"/>
              <a:ext cx="5550" cy="3216"/>
            </a:xfrm>
            <a:custGeom>
              <a:avLst/>
              <a:gdLst>
                <a:gd name="T0" fmla="*/ 335 w 5550"/>
                <a:gd name="T1" fmla="*/ 0 h 3216"/>
                <a:gd name="T2" fmla="*/ 333 w 5550"/>
                <a:gd name="T3" fmla="*/ 1290 h 3216"/>
                <a:gd name="T4" fmla="*/ 0 w 5550"/>
                <a:gd name="T5" fmla="*/ 1290 h 3216"/>
                <a:gd name="T6" fmla="*/ 6 w 5550"/>
                <a:gd name="T7" fmla="*/ 3210 h 3216"/>
                <a:gd name="T8" fmla="*/ 5550 w 5550"/>
                <a:gd name="T9" fmla="*/ 3216 h 3216"/>
                <a:gd name="T10" fmla="*/ 5550 w 5550"/>
                <a:gd name="T11" fmla="*/ 0 h 3216"/>
                <a:gd name="T12" fmla="*/ 335 w 5550"/>
                <a:gd name="T13" fmla="*/ 0 h 3216"/>
                <a:gd name="T14" fmla="*/ 335 w 5550"/>
                <a:gd name="T15" fmla="*/ 0 h 32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6" name="Freeform 4"/>
            <p:cNvSpPr>
              <a:spLocks/>
            </p:cNvSpPr>
            <p:nvPr/>
          </p:nvSpPr>
          <p:spPr bwMode="ltGray">
            <a:xfrm>
              <a:off x="528" y="2400"/>
              <a:ext cx="5232" cy="1920"/>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837" name="Freeform 5"/>
            <p:cNvSpPr>
              <a:spLocks/>
            </p:cNvSpPr>
            <p:nvPr/>
          </p:nvSpPr>
          <p:spPr bwMode="ltGray">
            <a:xfrm>
              <a:off x="201" y="2377"/>
              <a:ext cx="3455"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8" name="Freeform 6"/>
            <p:cNvSpPr>
              <a:spLocks/>
            </p:cNvSpPr>
            <p:nvPr/>
          </p:nvSpPr>
          <p:spPr bwMode="ltGray">
            <a:xfrm>
              <a:off x="528" y="1104"/>
              <a:ext cx="4894"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39" name="Freeform 7"/>
            <p:cNvSpPr>
              <a:spLocks/>
            </p:cNvSpPr>
            <p:nvPr/>
          </p:nvSpPr>
          <p:spPr bwMode="ltGray">
            <a:xfrm>
              <a:off x="201" y="2377"/>
              <a:ext cx="30" cy="1958"/>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4840" name="Freeform 8"/>
            <p:cNvSpPr>
              <a:spLocks/>
            </p:cNvSpPr>
            <p:nvPr/>
          </p:nvSpPr>
          <p:spPr bwMode="ltGray">
            <a:xfrm>
              <a:off x="528" y="1104"/>
              <a:ext cx="29" cy="322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4841" name="Rectangle 9"/>
          <p:cNvSpPr>
            <a:spLocks noGrp="1" noChangeArrowheads="1"/>
          </p:cNvSpPr>
          <p:nvPr>
            <p:ph type="ctrTitle" sz="quarter"/>
          </p:nvPr>
        </p:nvSpPr>
        <p:spPr>
          <a:xfrm>
            <a:off x="990600" y="1905000"/>
            <a:ext cx="7772400" cy="1736725"/>
          </a:xfrm>
        </p:spPr>
        <p:txBody>
          <a:bodyPr anchor="t"/>
          <a:lstStyle>
            <a:lvl1pPr>
              <a:defRPr sz="5400"/>
            </a:lvl1pPr>
          </a:lstStyle>
          <a:p>
            <a:pPr lvl="0"/>
            <a:r>
              <a:rPr lang="en-US" altLang="en-US" noProof="0"/>
              <a:t>Click to edit Master title style</a:t>
            </a:r>
          </a:p>
        </p:txBody>
      </p:sp>
      <p:sp>
        <p:nvSpPr>
          <p:cNvPr id="504842"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pPr lvl="0"/>
            <a:r>
              <a:rPr lang="en-US" altLang="en-US" noProof="0"/>
              <a:t>Click to edit Master subtitle style</a:t>
            </a:r>
          </a:p>
        </p:txBody>
      </p:sp>
      <p:sp>
        <p:nvSpPr>
          <p:cNvPr id="504843" name="Rectangle 11"/>
          <p:cNvSpPr>
            <a:spLocks noGrp="1" noChangeArrowheads="1"/>
          </p:cNvSpPr>
          <p:nvPr>
            <p:ph type="dt" sz="quarter" idx="2"/>
          </p:nvPr>
        </p:nvSpPr>
        <p:spPr>
          <a:xfrm>
            <a:off x="990600" y="6245225"/>
            <a:ext cx="1901825" cy="476250"/>
          </a:xfrm>
        </p:spPr>
        <p:txBody>
          <a:bodyPr/>
          <a:lstStyle>
            <a:lvl1pPr>
              <a:defRPr/>
            </a:lvl1pPr>
          </a:lstStyle>
          <a:p>
            <a:endParaRPr lang="en-US" altLang="en-US"/>
          </a:p>
        </p:txBody>
      </p:sp>
      <p:sp>
        <p:nvSpPr>
          <p:cNvPr id="504844" name="Rectangle 12"/>
          <p:cNvSpPr>
            <a:spLocks noGrp="1" noChangeArrowheads="1"/>
          </p:cNvSpPr>
          <p:nvPr>
            <p:ph type="ftr" sz="quarter" idx="3"/>
          </p:nvPr>
        </p:nvSpPr>
        <p:spPr>
          <a:xfrm>
            <a:off x="3468688" y="6245225"/>
            <a:ext cx="2895600" cy="476250"/>
          </a:xfrm>
        </p:spPr>
        <p:txBody>
          <a:bodyPr/>
          <a:lstStyle>
            <a:lvl1pPr>
              <a:defRPr/>
            </a:lvl1pPr>
          </a:lstStyle>
          <a:p>
            <a:endParaRPr lang="en-US" altLang="en-US"/>
          </a:p>
        </p:txBody>
      </p:sp>
      <p:sp>
        <p:nvSpPr>
          <p:cNvPr id="504845" name="Rectangle 13"/>
          <p:cNvSpPr>
            <a:spLocks noGrp="1" noChangeArrowheads="1"/>
          </p:cNvSpPr>
          <p:nvPr>
            <p:ph type="sldNum" sz="quarter" idx="4"/>
          </p:nvPr>
        </p:nvSpPr>
        <p:spPr/>
        <p:txBody>
          <a:bodyPr/>
          <a:lstStyle>
            <a:lvl1pPr>
              <a:defRPr/>
            </a:lvl1pPr>
          </a:lstStyle>
          <a:p>
            <a:fld id="{FD52E62A-28D1-4EDB-89AD-038FCD2EE993}"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F4D5A6-96B9-4790-B7BE-654CF095E40D}" type="slidenum">
              <a:rPr lang="en-US" altLang="en-US"/>
              <a:pPr/>
              <a:t>‹#›</a:t>
            </a:fld>
            <a:endParaRPr lang="en-US" altLang="en-US"/>
          </a:p>
        </p:txBody>
      </p:sp>
    </p:spTree>
    <p:extLst>
      <p:ext uri="{BB962C8B-B14F-4D97-AF65-F5344CB8AC3E}">
        <p14:creationId xmlns:p14="http://schemas.microsoft.com/office/powerpoint/2010/main" val="2455652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59ABF51-58ED-4512-AD15-A5ED22E9C0B6}" type="slidenum">
              <a:rPr lang="en-US" altLang="en-US"/>
              <a:pPr/>
              <a:t>‹#›</a:t>
            </a:fld>
            <a:endParaRPr lang="en-US" altLang="en-US"/>
          </a:p>
        </p:txBody>
      </p:sp>
    </p:spTree>
    <p:extLst>
      <p:ext uri="{BB962C8B-B14F-4D97-AF65-F5344CB8AC3E}">
        <p14:creationId xmlns:p14="http://schemas.microsoft.com/office/powerpoint/2010/main" val="9764324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4475"/>
            <a:ext cx="838835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838200" y="6245225"/>
            <a:ext cx="1901825" cy="476250"/>
          </a:xfrm>
        </p:spPr>
        <p:txBody>
          <a:bodyPr/>
          <a:lstStyle>
            <a:lvl1pPr>
              <a:defRPr/>
            </a:lvl1pPr>
          </a:lstStyle>
          <a:p>
            <a:endParaRPr lang="en-US" altLang="en-US"/>
          </a:p>
        </p:txBody>
      </p:sp>
      <p:sp>
        <p:nvSpPr>
          <p:cNvPr id="4" name="Footer Placeholder 3"/>
          <p:cNvSpPr>
            <a:spLocks noGrp="1"/>
          </p:cNvSpPr>
          <p:nvPr>
            <p:ph type="ftr" sz="quarter" idx="11"/>
          </p:nvPr>
        </p:nvSpPr>
        <p:spPr>
          <a:xfrm>
            <a:off x="3429000" y="6245225"/>
            <a:ext cx="2895600" cy="47625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937375" y="6245225"/>
            <a:ext cx="1901825" cy="476250"/>
          </a:xfrm>
        </p:spPr>
        <p:txBody>
          <a:bodyPr/>
          <a:lstStyle>
            <a:lvl1pPr>
              <a:defRPr/>
            </a:lvl1pPr>
          </a:lstStyle>
          <a:p>
            <a:fld id="{D16B06A8-0C43-4AE2-9042-5588852E021F}" type="slidenum">
              <a:rPr lang="en-US" altLang="en-US"/>
              <a:pPr/>
              <a:t>‹#›</a:t>
            </a:fld>
            <a:endParaRPr lang="en-US" altLang="en-US"/>
          </a:p>
        </p:txBody>
      </p:sp>
    </p:spTree>
    <p:extLst>
      <p:ext uri="{BB962C8B-B14F-4D97-AF65-F5344CB8AC3E}">
        <p14:creationId xmlns:p14="http://schemas.microsoft.com/office/powerpoint/2010/main" val="51321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040453B-B24A-4F17-A554-3D7EC4BB7A5C}" type="slidenum">
              <a:rPr lang="en-US" altLang="en-US"/>
              <a:pPr/>
              <a:t>‹#›</a:t>
            </a:fld>
            <a:endParaRPr lang="en-US" altLang="en-US"/>
          </a:p>
        </p:txBody>
      </p:sp>
    </p:spTree>
    <p:extLst>
      <p:ext uri="{BB962C8B-B14F-4D97-AF65-F5344CB8AC3E}">
        <p14:creationId xmlns:p14="http://schemas.microsoft.com/office/powerpoint/2010/main" val="2960480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A99A9C9-B0A9-44C3-BA85-F44D220AAEF6}" type="slidenum">
              <a:rPr lang="en-US" altLang="en-US"/>
              <a:pPr/>
              <a:t>‹#›</a:t>
            </a:fld>
            <a:endParaRPr lang="en-US" altLang="en-US"/>
          </a:p>
        </p:txBody>
      </p:sp>
    </p:spTree>
    <p:extLst>
      <p:ext uri="{BB962C8B-B14F-4D97-AF65-F5344CB8AC3E}">
        <p14:creationId xmlns:p14="http://schemas.microsoft.com/office/powerpoint/2010/main" val="1915171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06A70F7-11EB-4087-B108-6713D59BDD72}" type="slidenum">
              <a:rPr lang="en-US" altLang="en-US"/>
              <a:pPr/>
              <a:t>‹#›</a:t>
            </a:fld>
            <a:endParaRPr lang="en-US" altLang="en-US"/>
          </a:p>
        </p:txBody>
      </p:sp>
    </p:spTree>
    <p:extLst>
      <p:ext uri="{BB962C8B-B14F-4D97-AF65-F5344CB8AC3E}">
        <p14:creationId xmlns:p14="http://schemas.microsoft.com/office/powerpoint/2010/main" val="36977065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0D0EEE19-E504-4F14-AE8A-E67121B19BEE}" type="slidenum">
              <a:rPr lang="en-US" altLang="en-US"/>
              <a:pPr/>
              <a:t>‹#›</a:t>
            </a:fld>
            <a:endParaRPr lang="en-US" altLang="en-US"/>
          </a:p>
        </p:txBody>
      </p:sp>
    </p:spTree>
    <p:extLst>
      <p:ext uri="{BB962C8B-B14F-4D97-AF65-F5344CB8AC3E}">
        <p14:creationId xmlns:p14="http://schemas.microsoft.com/office/powerpoint/2010/main" val="1266418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453B0433-0FF4-422C-A47D-F6518D220862}" type="slidenum">
              <a:rPr lang="en-US" altLang="en-US"/>
              <a:pPr/>
              <a:t>‹#›</a:t>
            </a:fld>
            <a:endParaRPr lang="en-US" altLang="en-US"/>
          </a:p>
        </p:txBody>
      </p:sp>
    </p:spTree>
    <p:extLst>
      <p:ext uri="{BB962C8B-B14F-4D97-AF65-F5344CB8AC3E}">
        <p14:creationId xmlns:p14="http://schemas.microsoft.com/office/powerpoint/2010/main" val="2931212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C32D071-DF21-4244-B40E-489C1D3E8089}" type="slidenum">
              <a:rPr lang="en-US" altLang="en-US"/>
              <a:pPr/>
              <a:t>‹#›</a:t>
            </a:fld>
            <a:endParaRPr lang="en-US" altLang="en-US"/>
          </a:p>
        </p:txBody>
      </p:sp>
    </p:spTree>
    <p:extLst>
      <p:ext uri="{BB962C8B-B14F-4D97-AF65-F5344CB8AC3E}">
        <p14:creationId xmlns:p14="http://schemas.microsoft.com/office/powerpoint/2010/main" val="92943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66666CA-2E27-4106-B726-B7BB2E3777CC}" type="slidenum">
              <a:rPr lang="en-US" altLang="en-US"/>
              <a:pPr/>
              <a:t>‹#›</a:t>
            </a:fld>
            <a:endParaRPr lang="en-US" altLang="en-US"/>
          </a:p>
        </p:txBody>
      </p:sp>
    </p:spTree>
    <p:extLst>
      <p:ext uri="{BB962C8B-B14F-4D97-AF65-F5344CB8AC3E}">
        <p14:creationId xmlns:p14="http://schemas.microsoft.com/office/powerpoint/2010/main" val="2077797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016178C-E000-45CB-9FD4-82CA7351D609}" type="slidenum">
              <a:rPr lang="en-US" altLang="en-US"/>
              <a:pPr/>
              <a:t>‹#›</a:t>
            </a:fld>
            <a:endParaRPr lang="en-US" altLang="en-US"/>
          </a:p>
        </p:txBody>
      </p:sp>
    </p:spTree>
    <p:extLst>
      <p:ext uri="{BB962C8B-B14F-4D97-AF65-F5344CB8AC3E}">
        <p14:creationId xmlns:p14="http://schemas.microsoft.com/office/powerpoint/2010/main" val="4261785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503810" name="Group 2"/>
          <p:cNvGrpSpPr>
            <a:grpSpLocks/>
          </p:cNvGrpSpPr>
          <p:nvPr/>
        </p:nvGrpSpPr>
        <p:grpSpPr bwMode="auto">
          <a:xfrm>
            <a:off x="319088" y="1828800"/>
            <a:ext cx="8824912" cy="5029200"/>
            <a:chOff x="201" y="1152"/>
            <a:chExt cx="5559" cy="3168"/>
          </a:xfrm>
        </p:grpSpPr>
        <p:sp>
          <p:nvSpPr>
            <p:cNvPr id="503811" name="Freeform 3"/>
            <p:cNvSpPr>
              <a:spLocks/>
            </p:cNvSpPr>
            <p:nvPr/>
          </p:nvSpPr>
          <p:spPr bwMode="ltGray">
            <a:xfrm>
              <a:off x="528" y="2909"/>
              <a:ext cx="5232" cy="1411"/>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2" name="Freeform 4"/>
            <p:cNvSpPr>
              <a:spLocks/>
            </p:cNvSpPr>
            <p:nvPr/>
          </p:nvSpPr>
          <p:spPr bwMode="ltGray">
            <a:xfrm>
              <a:off x="210" y="1152"/>
              <a:ext cx="5550" cy="3168"/>
            </a:xfrm>
            <a:custGeom>
              <a:avLst/>
              <a:gdLst>
                <a:gd name="T0" fmla="*/ 330 w 5550"/>
                <a:gd name="T1" fmla="*/ 1764 h 3168"/>
                <a:gd name="T2" fmla="*/ 0 w 5550"/>
                <a:gd name="T3" fmla="*/ 1764 h 3168"/>
                <a:gd name="T4" fmla="*/ 0 w 5550"/>
                <a:gd name="T5" fmla="*/ 3168 h 3168"/>
                <a:gd name="T6" fmla="*/ 5550 w 5550"/>
                <a:gd name="T7" fmla="*/ 3168 h 3168"/>
                <a:gd name="T8" fmla="*/ 5550 w 5550"/>
                <a:gd name="T9" fmla="*/ 0 h 3168"/>
                <a:gd name="T10" fmla="*/ 330 w 5550"/>
                <a:gd name="T11" fmla="*/ 0 h 3168"/>
                <a:gd name="T12" fmla="*/ 330 w 5550"/>
                <a:gd name="T13" fmla="*/ 1764 h 3168"/>
              </a:gdLst>
              <a:ahLst/>
              <a:cxnLst>
                <a:cxn ang="0">
                  <a:pos x="T0" y="T1"/>
                </a:cxn>
                <a:cxn ang="0">
                  <a:pos x="T2" y="T3"/>
                </a:cxn>
                <a:cxn ang="0">
                  <a:pos x="T4" y="T5"/>
                </a:cxn>
                <a:cxn ang="0">
                  <a:pos x="T6" y="T7"/>
                </a:cxn>
                <a:cxn ang="0">
                  <a:pos x="T8" y="T9"/>
                </a:cxn>
                <a:cxn ang="0">
                  <a:pos x="T10" y="T11"/>
                </a:cxn>
                <a:cxn ang="0">
                  <a:pos x="T12" y="T13"/>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3" name="Freeform 5"/>
            <p:cNvSpPr>
              <a:spLocks/>
            </p:cNvSpPr>
            <p:nvPr/>
          </p:nvSpPr>
          <p:spPr bwMode="ltGray">
            <a:xfrm>
              <a:off x="528" y="2932"/>
              <a:ext cx="5232" cy="1388"/>
            </a:xfrm>
            <a:custGeom>
              <a:avLst/>
              <a:gdLst>
                <a:gd name="T0" fmla="*/ 0 w 4897"/>
                <a:gd name="T1" fmla="*/ 0 h 2182"/>
                <a:gd name="T2" fmla="*/ 0 w 4897"/>
                <a:gd name="T3" fmla="*/ 2182 h 2182"/>
                <a:gd name="T4" fmla="*/ 4897 w 4897"/>
                <a:gd name="T5" fmla="*/ 2182 h 2182"/>
                <a:gd name="T6" fmla="*/ 4897 w 4897"/>
                <a:gd name="T7" fmla="*/ 0 h 2182"/>
                <a:gd name="T8" fmla="*/ 0 w 4897"/>
                <a:gd name="T9" fmla="*/ 0 h 2182"/>
                <a:gd name="T10" fmla="*/ 0 w 4897"/>
                <a:gd name="T11" fmla="*/ 0 h 2182"/>
              </a:gdLst>
              <a:ahLst/>
              <a:cxnLst>
                <a:cxn ang="0">
                  <a:pos x="T0" y="T1"/>
                </a:cxn>
                <a:cxn ang="0">
                  <a:pos x="T2" y="T3"/>
                </a:cxn>
                <a:cxn ang="0">
                  <a:pos x="T4" y="T5"/>
                </a:cxn>
                <a:cxn ang="0">
                  <a:pos x="T6" y="T7"/>
                </a:cxn>
                <a:cxn ang="0">
                  <a:pos x="T8" y="T9"/>
                </a:cxn>
                <a:cxn ang="0">
                  <a:pos x="T10" y="T11"/>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814" name="Freeform 6"/>
            <p:cNvSpPr>
              <a:spLocks/>
            </p:cNvSpPr>
            <p:nvPr/>
          </p:nvSpPr>
          <p:spPr bwMode="ltGray">
            <a:xfrm>
              <a:off x="528" y="1152"/>
              <a:ext cx="4607"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5" name="Freeform 7"/>
            <p:cNvSpPr>
              <a:spLocks/>
            </p:cNvSpPr>
            <p:nvPr/>
          </p:nvSpPr>
          <p:spPr bwMode="ltGray">
            <a:xfrm>
              <a:off x="528" y="1152"/>
              <a:ext cx="29" cy="1785"/>
            </a:xfrm>
            <a:custGeom>
              <a:avLst/>
              <a:gdLst>
                <a:gd name="T0" fmla="*/ 0 w 29"/>
                <a:gd name="T1" fmla="*/ 0 h 2161"/>
                <a:gd name="T2" fmla="*/ 0 w 29"/>
                <a:gd name="T3" fmla="*/ 2161 h 2161"/>
                <a:gd name="T4" fmla="*/ 29 w 29"/>
                <a:gd name="T5" fmla="*/ 2161 h 2161"/>
                <a:gd name="T6" fmla="*/ 27 w 29"/>
                <a:gd name="T7" fmla="*/ 27 h 2161"/>
                <a:gd name="T8" fmla="*/ 0 w 29"/>
                <a:gd name="T9" fmla="*/ 0 h 2161"/>
                <a:gd name="T10" fmla="*/ 0 w 29"/>
                <a:gd name="T11" fmla="*/ 0 h 2161"/>
              </a:gdLst>
              <a:ahLst/>
              <a:cxnLst>
                <a:cxn ang="0">
                  <a:pos x="T0" y="T1"/>
                </a:cxn>
                <a:cxn ang="0">
                  <a:pos x="T2" y="T3"/>
                </a:cxn>
                <a:cxn ang="0">
                  <a:pos x="T4" y="T5"/>
                </a:cxn>
                <a:cxn ang="0">
                  <a:pos x="T6" y="T7"/>
                </a:cxn>
                <a:cxn ang="0">
                  <a:pos x="T8" y="T9"/>
                </a:cxn>
                <a:cxn ang="0">
                  <a:pos x="T10" y="T11"/>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6" name="Freeform 8"/>
            <p:cNvSpPr>
              <a:spLocks/>
            </p:cNvSpPr>
            <p:nvPr/>
          </p:nvSpPr>
          <p:spPr bwMode="ltGray">
            <a:xfrm>
              <a:off x="527" y="2904"/>
              <a:ext cx="29" cy="1416"/>
            </a:xfrm>
            <a:custGeom>
              <a:avLst/>
              <a:gdLst>
                <a:gd name="T0" fmla="*/ 0 w 29"/>
                <a:gd name="T1" fmla="*/ 1416 h 1416"/>
                <a:gd name="T2" fmla="*/ 29 w 29"/>
                <a:gd name="T3" fmla="*/ 1416 h 1416"/>
                <a:gd name="T4" fmla="*/ 28 w 29"/>
                <a:gd name="T5" fmla="*/ 24 h 1416"/>
                <a:gd name="T6" fmla="*/ 0 w 29"/>
                <a:gd name="T7" fmla="*/ 0 h 1416"/>
                <a:gd name="T8" fmla="*/ 0 w 29"/>
                <a:gd name="T9" fmla="*/ 1416 h 1416"/>
              </a:gdLst>
              <a:ahLst/>
              <a:cxnLst>
                <a:cxn ang="0">
                  <a:pos x="T0" y="T1"/>
                </a:cxn>
                <a:cxn ang="0">
                  <a:pos x="T2" y="T3"/>
                </a:cxn>
                <a:cxn ang="0">
                  <a:pos x="T4" y="T5"/>
                </a:cxn>
                <a:cxn ang="0">
                  <a:pos x="T6" y="T7"/>
                </a:cxn>
                <a:cxn ang="0">
                  <a:pos x="T8" y="T9"/>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7" name="Freeform 9"/>
            <p:cNvSpPr>
              <a:spLocks/>
            </p:cNvSpPr>
            <p:nvPr/>
          </p:nvSpPr>
          <p:spPr bwMode="ltGray">
            <a:xfrm>
              <a:off x="201" y="2904"/>
              <a:ext cx="2879" cy="29"/>
            </a:xfrm>
            <a:custGeom>
              <a:avLst/>
              <a:gdLst>
                <a:gd name="T0" fmla="*/ 0 w 5387"/>
                <a:gd name="T1" fmla="*/ 0 h 149"/>
                <a:gd name="T2" fmla="*/ 0 w 5387"/>
                <a:gd name="T3" fmla="*/ 149 h 149"/>
                <a:gd name="T4" fmla="*/ 5387 w 5387"/>
                <a:gd name="T5" fmla="*/ 149 h 149"/>
                <a:gd name="T6" fmla="*/ 5387 w 5387"/>
                <a:gd name="T7" fmla="*/ 0 h 149"/>
                <a:gd name="T8" fmla="*/ 0 w 5387"/>
                <a:gd name="T9" fmla="*/ 0 h 149"/>
                <a:gd name="T10" fmla="*/ 0 w 5387"/>
                <a:gd name="T11" fmla="*/ 0 h 149"/>
              </a:gdLst>
              <a:ahLst/>
              <a:cxnLst>
                <a:cxn ang="0">
                  <a:pos x="T0" y="T1"/>
                </a:cxn>
                <a:cxn ang="0">
                  <a:pos x="T2" y="T3"/>
                </a:cxn>
                <a:cxn ang="0">
                  <a:pos x="T4" y="T5"/>
                </a:cxn>
                <a:cxn ang="0">
                  <a:pos x="T6" y="T7"/>
                </a:cxn>
                <a:cxn ang="0">
                  <a:pos x="T8" y="T9"/>
                </a:cxn>
                <a:cxn ang="0">
                  <a:pos x="T10" y="T11"/>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03818" name="Freeform 10"/>
            <p:cNvSpPr>
              <a:spLocks/>
            </p:cNvSpPr>
            <p:nvPr/>
          </p:nvSpPr>
          <p:spPr bwMode="ltGray">
            <a:xfrm>
              <a:off x="201" y="2904"/>
              <a:ext cx="30" cy="1416"/>
            </a:xfrm>
            <a:custGeom>
              <a:avLst/>
              <a:gdLst>
                <a:gd name="T0" fmla="*/ 0 w 30"/>
                <a:gd name="T1" fmla="*/ 0 h 1416"/>
                <a:gd name="T2" fmla="*/ 0 w 30"/>
                <a:gd name="T3" fmla="*/ 1416 h 1416"/>
                <a:gd name="T4" fmla="*/ 29 w 30"/>
                <a:gd name="T5" fmla="*/ 1416 h 1416"/>
                <a:gd name="T6" fmla="*/ 30 w 30"/>
                <a:gd name="T7" fmla="*/ 27 h 1416"/>
                <a:gd name="T8" fmla="*/ 0 w 30"/>
                <a:gd name="T9" fmla="*/ 0 h 1416"/>
                <a:gd name="T10" fmla="*/ 0 w 30"/>
                <a:gd name="T11" fmla="*/ 0 h 1416"/>
              </a:gdLst>
              <a:ahLst/>
              <a:cxnLst>
                <a:cxn ang="0">
                  <a:pos x="T0" y="T1"/>
                </a:cxn>
                <a:cxn ang="0">
                  <a:pos x="T2" y="T3"/>
                </a:cxn>
                <a:cxn ang="0">
                  <a:pos x="T4" y="T5"/>
                </a:cxn>
                <a:cxn ang="0">
                  <a:pos x="T6" y="T7"/>
                </a:cxn>
                <a:cxn ang="0">
                  <a:pos x="T8" y="T9"/>
                </a:cxn>
                <a:cxn ang="0">
                  <a:pos x="T10" y="T11"/>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503819" name="Rectangle 11"/>
          <p:cNvSpPr>
            <a:spLocks noGrp="1" noChangeArrowheads="1"/>
          </p:cNvSpPr>
          <p:nvPr>
            <p:ph type="dt" sz="half" idx="2"/>
          </p:nvPr>
        </p:nvSpPr>
        <p:spPr bwMode="auto">
          <a:xfrm>
            <a:off x="838200"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ffectLst>
                  <a:outerShdw blurRad="38100" dist="38100" dir="2700000" algn="tl">
                    <a:srgbClr val="000000"/>
                  </a:outerShdw>
                </a:effectLst>
              </a:defRPr>
            </a:lvl1pPr>
          </a:lstStyle>
          <a:p>
            <a:endParaRPr lang="en-US" altLang="en-US"/>
          </a:p>
        </p:txBody>
      </p:sp>
      <p:sp>
        <p:nvSpPr>
          <p:cNvPr id="503820" name="Rectangle 12"/>
          <p:cNvSpPr>
            <a:spLocks noGrp="1" noChangeArrowheads="1"/>
          </p:cNvSpPr>
          <p:nvPr>
            <p:ph type="ftr" sz="quarter" idx="3"/>
          </p:nvPr>
        </p:nvSpPr>
        <p:spPr bwMode="auto">
          <a:xfrm>
            <a:off x="34290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ffectLst>
                  <a:outerShdw blurRad="38100" dist="38100" dir="2700000" algn="tl">
                    <a:srgbClr val="000000"/>
                  </a:outerShdw>
                </a:effectLst>
              </a:defRPr>
            </a:lvl1pPr>
          </a:lstStyle>
          <a:p>
            <a:endParaRPr lang="en-US" altLang="en-US"/>
          </a:p>
        </p:txBody>
      </p:sp>
      <p:sp>
        <p:nvSpPr>
          <p:cNvPr id="503821" name="Rectangle 13"/>
          <p:cNvSpPr>
            <a:spLocks noGrp="1" noChangeArrowheads="1"/>
          </p:cNvSpPr>
          <p:nvPr>
            <p:ph type="sldNum" sz="quarter" idx="4"/>
          </p:nvPr>
        </p:nvSpPr>
        <p:spPr bwMode="auto">
          <a:xfrm>
            <a:off x="6937375" y="6245225"/>
            <a:ext cx="190182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effectLst>
                  <a:outerShdw blurRad="38100" dist="38100" dir="2700000" algn="tl">
                    <a:srgbClr val="000000"/>
                  </a:outerShdw>
                </a:effectLst>
              </a:defRPr>
            </a:lvl1pPr>
          </a:lstStyle>
          <a:p>
            <a:fld id="{DD7A1EAB-4BAA-437A-9254-EC7732BA9158}" type="slidenum">
              <a:rPr lang="en-US" altLang="en-US"/>
              <a:pPr/>
              <a:t>‹#›</a:t>
            </a:fld>
            <a:endParaRPr lang="en-US" altLang="en-US"/>
          </a:p>
        </p:txBody>
      </p:sp>
      <p:sp>
        <p:nvSpPr>
          <p:cNvPr id="503822" name="Rectangle 14"/>
          <p:cNvSpPr>
            <a:spLocks noGrp="1" noRot="1" noChangeArrowheads="1"/>
          </p:cNvSpPr>
          <p:nvPr>
            <p:ph type="title"/>
          </p:nvPr>
        </p:nvSpPr>
        <p:spPr bwMode="auto">
          <a:xfrm>
            <a:off x="457200" y="244475"/>
            <a:ext cx="8385175"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03823" name="Rectangle 15"/>
          <p:cNvSpPr>
            <a:spLocks noGrp="1" noRot="1" noChangeArrowheads="1"/>
          </p:cNvSpPr>
          <p:nvPr>
            <p:ph type="body" idx="1"/>
          </p:nvPr>
        </p:nvSpPr>
        <p:spPr bwMode="auto">
          <a:xfrm>
            <a:off x="838200" y="1905000"/>
            <a:ext cx="800735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txStyles>
    <p:titleStyle>
      <a:lvl1pPr algn="l"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DA0A44-B2F9-452A-AA6A-869EBEDDA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0"/>
            <a:ext cx="9906000" cy="6934200"/>
          </a:xfrm>
          <a:prstGeom prst="rect">
            <a:avLst/>
          </a:prstGeom>
        </p:spPr>
      </p:pic>
      <p:sp>
        <p:nvSpPr>
          <p:cNvPr id="4098" name="Rectangle 2"/>
          <p:cNvSpPr>
            <a:spLocks noGrp="1" noChangeArrowheads="1"/>
          </p:cNvSpPr>
          <p:nvPr>
            <p:ph type="ctrTitle"/>
          </p:nvPr>
        </p:nvSpPr>
        <p:spPr>
          <a:xfrm>
            <a:off x="685800" y="1143000"/>
            <a:ext cx="7422650" cy="679511"/>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November 19th, 2017 </a:t>
            </a:r>
            <a:br>
              <a:rPr lang="en-US" altLang="en-US" sz="3000" i="1" dirty="0">
                <a:latin typeface="Arial" charset="0"/>
              </a:rPr>
            </a:br>
            <a:endParaRPr lang="en-US" altLang="en-US" sz="3000" i="1" dirty="0">
              <a:solidFill>
                <a:srgbClr val="00FFFF"/>
              </a:solidFill>
              <a:effectLst>
                <a:outerShdw blurRad="38100" dist="38100" dir="2700000" algn="tl">
                  <a:srgbClr val="000000">
                    <a:alpha val="43137"/>
                  </a:srgbClr>
                </a:outerShdw>
              </a:effectLst>
              <a:latin typeface="Arial" charset="0"/>
            </a:endParaRPr>
          </a:p>
        </p:txBody>
      </p:sp>
      <p:pic>
        <p:nvPicPr>
          <p:cNvPr id="8" name="Picture 7">
            <a:extLst>
              <a:ext uri="{FF2B5EF4-FFF2-40B4-BE49-F238E27FC236}">
                <a16:creationId xmlns:a16="http://schemas.microsoft.com/office/drawing/2014/main" id="{A57B7EF4-269C-42A5-B961-3352EBCC7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74453"/>
            <a:ext cx="1877601" cy="1881094"/>
          </a:xfrm>
          <a:prstGeom prst="rect">
            <a:avLst/>
          </a:prstGeom>
        </p:spPr>
      </p:pic>
    </p:spTree>
    <p:extLst>
      <p:ext uri="{BB962C8B-B14F-4D97-AF65-F5344CB8AC3E}">
        <p14:creationId xmlns:p14="http://schemas.microsoft.com/office/powerpoint/2010/main" val="3076472950"/>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8880FF-27AE-4A54-9343-622620F9D3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6200"/>
            <a:ext cx="9372600" cy="7086600"/>
          </a:xfrm>
          <a:prstGeom prst="rect">
            <a:avLst/>
          </a:prstGeom>
        </p:spPr>
      </p:pic>
      <p:sp>
        <p:nvSpPr>
          <p:cNvPr id="755714" name="Rectangle 2"/>
          <p:cNvSpPr>
            <a:spLocks noGrp="1" noChangeArrowheads="1"/>
          </p:cNvSpPr>
          <p:nvPr>
            <p:ph type="ctrTitle"/>
          </p:nvPr>
        </p:nvSpPr>
        <p:spPr>
          <a:xfrm>
            <a:off x="609600" y="1341437"/>
            <a:ext cx="75438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t>Gloria </a:t>
            </a:r>
            <a:r>
              <a:rPr lang="en-US" altLang="en-US" sz="3200" b="0" i="1" dirty="0" err="1"/>
              <a:t>Patri</a:t>
            </a:r>
            <a:endParaRPr lang="en-US" altLang="en-US" sz="3200" b="0" i="1" dirty="0"/>
          </a:p>
        </p:txBody>
      </p:sp>
      <p:sp>
        <p:nvSpPr>
          <p:cNvPr id="755715" name="Rectangle 3"/>
          <p:cNvSpPr>
            <a:spLocks noGrp="1" noChangeArrowheads="1"/>
          </p:cNvSpPr>
          <p:nvPr>
            <p:ph type="subTitle" idx="1"/>
          </p:nvPr>
        </p:nvSpPr>
        <p:spPr/>
        <p:txBody>
          <a:bodyPr/>
          <a:lstStyle/>
          <a:p>
            <a:pPr>
              <a:lnSpc>
                <a:spcPct val="80000"/>
              </a:lnSpc>
            </a:pPr>
            <a:r>
              <a:rPr lang="en-US" altLang="en-US" sz="3600" b="1" i="1"/>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
        <p:nvSpPr>
          <p:cNvPr id="2" name="Rectangle 1"/>
          <p:cNvSpPr/>
          <p:nvPr/>
        </p:nvSpPr>
        <p:spPr>
          <a:xfrm>
            <a:off x="228600" y="2654643"/>
            <a:ext cx="8915400" cy="2923877"/>
          </a:xfrm>
          <a:prstGeom prst="rect">
            <a:avLst/>
          </a:prstGeom>
        </p:spPr>
        <p:txBody>
          <a:bodyPr wrap="square">
            <a:spAutoFit/>
          </a:bodyPr>
          <a:lstStyle/>
          <a:p>
            <a:pPr algn="ctr"/>
            <a:r>
              <a:rPr lang="en-US" sz="3200" b="1" i="1" dirty="0">
                <a:solidFill>
                  <a:srgbClr val="FFFF00"/>
                </a:solidFill>
                <a:effectLst>
                  <a:outerShdw blurRad="38100" dist="38100" dir="2700000" algn="tl">
                    <a:srgbClr val="000000">
                      <a:alpha val="43137"/>
                    </a:srgbClr>
                  </a:outerShdw>
                </a:effectLst>
              </a:rPr>
              <a:t>Glory be to the Father </a:t>
            </a:r>
          </a:p>
          <a:p>
            <a:pPr algn="ctr"/>
            <a:r>
              <a:rPr lang="en-US" sz="3200" b="1" i="1" dirty="0">
                <a:solidFill>
                  <a:srgbClr val="FFFF00"/>
                </a:solidFill>
                <a:effectLst>
                  <a:outerShdw blurRad="38100" dist="38100" dir="2700000" algn="tl">
                    <a:srgbClr val="000000">
                      <a:alpha val="43137"/>
                    </a:srgbClr>
                  </a:outerShdw>
                </a:effectLst>
              </a:rPr>
              <a:t>and to the Son and to the Holy Ghost;</a:t>
            </a:r>
            <a:endParaRPr lang="en-US" sz="3200" b="1" dirty="0">
              <a:solidFill>
                <a:srgbClr val="FFFF00"/>
              </a:solidFill>
              <a:effectLst>
                <a:outerShdw blurRad="38100" dist="38100" dir="2700000" algn="tl">
                  <a:srgbClr val="000000">
                    <a:alpha val="43137"/>
                  </a:srgbClr>
                </a:outerShdw>
              </a:effectLst>
            </a:endParaRPr>
          </a:p>
          <a:p>
            <a:pPr algn="ctr"/>
            <a:r>
              <a:rPr lang="en-US" sz="3200" b="1" i="1" dirty="0">
                <a:solidFill>
                  <a:srgbClr val="FFFF00"/>
                </a:solidFill>
                <a:effectLst>
                  <a:outerShdw blurRad="38100" dist="38100" dir="2700000" algn="tl">
                    <a:srgbClr val="000000">
                      <a:alpha val="43137"/>
                    </a:srgbClr>
                  </a:outerShdw>
                </a:effectLst>
              </a:rPr>
              <a:t>As it was in the beginning, </a:t>
            </a:r>
          </a:p>
          <a:p>
            <a:pPr algn="ctr"/>
            <a:r>
              <a:rPr lang="en-US" sz="3200" b="1" i="1" dirty="0">
                <a:solidFill>
                  <a:srgbClr val="FFFF00"/>
                </a:solidFill>
                <a:effectLst>
                  <a:outerShdw blurRad="38100" dist="38100" dir="2700000" algn="tl">
                    <a:srgbClr val="000000">
                      <a:alpha val="43137"/>
                    </a:srgbClr>
                  </a:outerShdw>
                </a:effectLst>
              </a:rPr>
              <a:t>is now, and ever shall be, </a:t>
            </a:r>
          </a:p>
          <a:p>
            <a:pPr algn="ctr"/>
            <a:r>
              <a:rPr lang="en-US" sz="3200" b="1" i="1" dirty="0">
                <a:solidFill>
                  <a:srgbClr val="FFFF00"/>
                </a:solidFill>
                <a:effectLst>
                  <a:outerShdw blurRad="38100" dist="38100" dir="2700000" algn="tl">
                    <a:srgbClr val="000000">
                      <a:alpha val="43137"/>
                    </a:srgbClr>
                  </a:outerShdw>
                </a:effectLst>
              </a:rPr>
              <a:t>world without end. Amen, Amen.</a:t>
            </a:r>
            <a:r>
              <a:rPr lang="en-US" sz="3200" b="1" dirty="0">
                <a:solidFill>
                  <a:srgbClr val="FFFF00"/>
                </a:solidFill>
                <a:effectLst>
                  <a:outerShdw blurRad="38100" dist="38100" dir="2700000" algn="tl">
                    <a:srgbClr val="000000">
                      <a:alpha val="43137"/>
                    </a:srgbClr>
                  </a:outerShdw>
                </a:effectLst>
              </a:rPr>
              <a:t> </a:t>
            </a:r>
          </a:p>
          <a:p>
            <a:r>
              <a:rPr lang="en-US" sz="2400" b="1" dirty="0">
                <a:solidFill>
                  <a:srgbClr val="FFFF00"/>
                </a:solidFill>
                <a:effectLst>
                  <a:outerShdw blurRad="38100" dist="38100" dir="2700000" algn="tl">
                    <a:srgbClr val="000000">
                      <a:alpha val="43137"/>
                    </a:srgbClr>
                  </a:outerShdw>
                </a:effectLst>
              </a:rPr>
              <a:t>	</a:t>
            </a:r>
          </a:p>
        </p:txBody>
      </p:sp>
    </p:spTree>
  </p:cSld>
  <p:clrMapOvr>
    <a:masterClrMapping/>
  </p:clrMapOvr>
  <p:transition advClick="0"/>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11D0CC-DB13-4061-98A5-CDA79B90C4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3600"/>
            <a:ext cx="9536853" cy="5029200"/>
          </a:xfrm>
          <a:prstGeom prst="rect">
            <a:avLst/>
          </a:prstGeom>
        </p:spPr>
      </p:pic>
      <p:sp>
        <p:nvSpPr>
          <p:cNvPr id="755714" name="Rectangle 2"/>
          <p:cNvSpPr>
            <a:spLocks noGrp="1" noChangeArrowheads="1"/>
          </p:cNvSpPr>
          <p:nvPr>
            <p:ph type="ctrTitle"/>
          </p:nvPr>
        </p:nvSpPr>
        <p:spPr>
          <a:xfrm>
            <a:off x="381000" y="900113"/>
            <a:ext cx="7772400" cy="1431925"/>
          </a:xfrm>
        </p:spPr>
        <p:txBody>
          <a:bodyPr/>
          <a:lstStyle/>
          <a:p>
            <a:r>
              <a:rPr lang="en-US" altLang="en-US" sz="3600" b="0" i="1" u="sng" dirty="0">
                <a:solidFill>
                  <a:srgbClr val="FFFF00"/>
                </a:solidFill>
                <a:cs typeface="Times New Roman" pitchFamily="18" charset="0"/>
              </a:rPr>
              <a:t>Gathering Around the WORD</a:t>
            </a:r>
            <a:br>
              <a:rPr lang="en-US" altLang="en-US" sz="3600" b="0" i="1" dirty="0">
                <a:solidFill>
                  <a:schemeClr val="bg2"/>
                </a:solidFill>
                <a:cs typeface="Times New Roman" pitchFamily="18" charset="0"/>
              </a:rPr>
            </a:br>
            <a:r>
              <a:rPr lang="en-US" altLang="en-US" sz="3200" b="0" i="1" dirty="0">
                <a:solidFill>
                  <a:srgbClr val="FF0000"/>
                </a:solidFill>
              </a:rPr>
              <a:t>Passing of the Peace of Christ</a:t>
            </a:r>
          </a:p>
        </p:txBody>
      </p:sp>
      <p:sp>
        <p:nvSpPr>
          <p:cNvPr id="755715"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755716" name="Rectangle 4"/>
          <p:cNvSpPr>
            <a:spLocks noChangeArrowheads="1"/>
          </p:cNvSpPr>
          <p:nvPr/>
        </p:nvSpPr>
        <p:spPr bwMode="auto">
          <a:xfrm>
            <a:off x="1219200" y="3352800"/>
            <a:ext cx="7924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ltLang="en-US" sz="3200" b="1" i="1">
              <a:solidFill>
                <a:srgbClr val="FFFF00"/>
              </a:solidFill>
              <a:effectLst>
                <a:outerShdw blurRad="38100" dist="38100" dir="2700000" algn="tl">
                  <a:srgbClr val="000000"/>
                </a:outerShdw>
              </a:effectLst>
              <a:latin typeface="Times New Roman" pitchFamily="18" charset="0"/>
            </a:endParaRPr>
          </a:p>
        </p:txBody>
      </p:sp>
    </p:spTree>
    <p:extLst>
      <p:ext uri="{BB962C8B-B14F-4D97-AF65-F5344CB8AC3E}">
        <p14:creationId xmlns:p14="http://schemas.microsoft.com/office/powerpoint/2010/main" val="3810786390"/>
      </p:ext>
    </p:extLst>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450BA5-9B6F-4FDE-BD8E-716B4333E6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8674" name="Rectangle 2"/>
          <p:cNvSpPr>
            <a:spLocks noGrp="1" noChangeArrowheads="1"/>
          </p:cNvSpPr>
          <p:nvPr>
            <p:ph type="ctrTitle"/>
          </p:nvPr>
        </p:nvSpPr>
        <p:spPr>
          <a:xfrm>
            <a:off x="2209800" y="1295400"/>
            <a:ext cx="5867400" cy="1431925"/>
          </a:xfrm>
        </p:spPr>
        <p:txBody>
          <a:bodyPr/>
          <a:lstStyle/>
          <a:p>
            <a:pPr algn="r"/>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t>Message to the Youth/</a:t>
            </a:r>
            <a:br>
              <a:rPr lang="en-US" altLang="en-US" sz="3200" i="1" dirty="0">
                <a:solidFill>
                  <a:srgbClr val="FF0000"/>
                </a:solidFill>
                <a:effectLst>
                  <a:outerShdw blurRad="38100" dist="38100" dir="2700000" algn="tl">
                    <a:srgbClr val="000000">
                      <a:alpha val="43137"/>
                    </a:srgbClr>
                  </a:outerShdw>
                </a:effectLst>
                <a:latin typeface="+mn-lt"/>
                <a:cs typeface="Times New Roman" pitchFamily="18" charset="0"/>
              </a:rPr>
            </a:br>
            <a:r>
              <a:rPr lang="en-US" altLang="en-US" sz="3200" i="1" dirty="0">
                <a:solidFill>
                  <a:srgbClr val="FF0000"/>
                </a:solidFill>
                <a:effectLst>
                  <a:outerShdw blurRad="38100" dist="38100" dir="2700000" algn="tl">
                    <a:srgbClr val="000000">
                      <a:alpha val="43137"/>
                    </a:srgbClr>
                  </a:outerShdw>
                </a:effectLst>
                <a:latin typeface="+mn-lt"/>
              </a:rPr>
              <a:t>Prayer of Illumination</a:t>
            </a:r>
          </a:p>
        </p:txBody>
      </p:sp>
      <p:sp>
        <p:nvSpPr>
          <p:cNvPr id="28676" name="Rectangle 4"/>
          <p:cNvSpPr>
            <a:spLocks noChangeArrowheads="1"/>
          </p:cNvSpPr>
          <p:nvPr/>
        </p:nvSpPr>
        <p:spPr bwMode="auto">
          <a:xfrm>
            <a:off x="685800" y="5257800"/>
            <a:ext cx="7924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Tree>
    <p:extLst>
      <p:ext uri="{BB962C8B-B14F-4D97-AF65-F5344CB8AC3E}">
        <p14:creationId xmlns:p14="http://schemas.microsoft.com/office/powerpoint/2010/main" val="3225348352"/>
      </p:ext>
    </p:extLst>
  </p:cSld>
  <p:clrMapOvr>
    <a:masterClrMapping/>
  </p:clrMapOvr>
  <p:transition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(Luke 17:11-19)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436075" y="1295400"/>
            <a:ext cx="8001000" cy="3970318"/>
          </a:xfrm>
          <a:prstGeom prst="rect">
            <a:avLst/>
          </a:prstGeom>
        </p:spPr>
        <p:txBody>
          <a:bodyPr wrap="square">
            <a:spAutoFit/>
          </a:bodyPr>
          <a:lstStyle/>
          <a:p>
            <a:r>
              <a:rPr lang="en-US" sz="2800" dirty="0"/>
              <a:t>	</a:t>
            </a:r>
            <a:r>
              <a:rPr lang="en-US" sz="2800" b="1" i="1" dirty="0">
                <a:effectLst>
                  <a:outerShdw blurRad="38100" dist="38100" dir="2700000" algn="tl">
                    <a:srgbClr val="000000">
                      <a:alpha val="43137"/>
                    </a:srgbClr>
                  </a:outerShdw>
                </a:effectLst>
              </a:rPr>
              <a:t>On the way to Jerusalem Jesus was going through the region between Samaria and Galilee.  </a:t>
            </a:r>
            <a:r>
              <a:rPr lang="en-US" sz="2800" b="1" i="1" baseline="30000" dirty="0">
                <a:effectLst>
                  <a:outerShdw blurRad="38100" dist="38100" dir="2700000" algn="tl">
                    <a:srgbClr val="000000">
                      <a:alpha val="43137"/>
                    </a:srgbClr>
                  </a:outerShdw>
                </a:effectLst>
              </a:rPr>
              <a:t>12 </a:t>
            </a:r>
            <a:r>
              <a:rPr lang="en-US" sz="2800" b="1" i="1" dirty="0">
                <a:effectLst>
                  <a:outerShdw blurRad="38100" dist="38100" dir="2700000" algn="tl">
                    <a:srgbClr val="000000">
                      <a:alpha val="43137"/>
                    </a:srgbClr>
                  </a:outerShdw>
                </a:effectLst>
              </a:rPr>
              <a:t>As he entered a village, ten lepers approached him. Keeping their distance,  </a:t>
            </a:r>
            <a:r>
              <a:rPr lang="en-US" sz="2800" b="1" i="1" baseline="30000" dirty="0">
                <a:effectLst>
                  <a:outerShdw blurRad="38100" dist="38100" dir="2700000" algn="tl">
                    <a:srgbClr val="000000">
                      <a:alpha val="43137"/>
                    </a:srgbClr>
                  </a:outerShdw>
                </a:effectLst>
              </a:rPr>
              <a:t>13 </a:t>
            </a:r>
            <a:r>
              <a:rPr lang="en-US" sz="2800" b="1" i="1" dirty="0">
                <a:effectLst>
                  <a:outerShdw blurRad="38100" dist="38100" dir="2700000" algn="tl">
                    <a:srgbClr val="000000">
                      <a:alpha val="43137"/>
                    </a:srgbClr>
                  </a:outerShdw>
                </a:effectLst>
              </a:rPr>
              <a:t>they called out, saying, "Jesus, Master, have mercy on us!"  </a:t>
            </a:r>
            <a:r>
              <a:rPr lang="en-US" sz="2800" b="1" i="1" baseline="30000" dirty="0">
                <a:effectLst>
                  <a:outerShdw blurRad="38100" dist="38100" dir="2700000" algn="tl">
                    <a:srgbClr val="000000">
                      <a:alpha val="43137"/>
                    </a:srgbClr>
                  </a:outerShdw>
                </a:effectLst>
              </a:rPr>
              <a:t>14 </a:t>
            </a:r>
            <a:r>
              <a:rPr lang="en-US" sz="2800" b="1" i="1" dirty="0">
                <a:effectLst>
                  <a:outerShdw blurRad="38100" dist="38100" dir="2700000" algn="tl">
                    <a:srgbClr val="000000">
                      <a:alpha val="43137"/>
                    </a:srgbClr>
                  </a:outerShdw>
                </a:effectLst>
              </a:rPr>
              <a:t>When he saw them, he said to them, "Go and show yourselves to the priests." And as they went, they were made clean.  </a:t>
            </a:r>
            <a:endParaRPr lang="en-US" sz="32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66719457"/>
      </p:ext>
    </p:ext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27952A7-F4D6-48F1-8E5F-7D0D31F5AC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525" y="0"/>
            <a:ext cx="10253050" cy="6858000"/>
          </a:xfrm>
          <a:prstGeom prst="rect">
            <a:avLst/>
          </a:prstGeom>
        </p:spPr>
      </p:pic>
      <p:sp>
        <p:nvSpPr>
          <p:cNvPr id="790530" name="Rectangle 2"/>
          <p:cNvSpPr>
            <a:spLocks noGrp="1" noChangeArrowheads="1"/>
          </p:cNvSpPr>
          <p:nvPr>
            <p:ph type="ctrTitle"/>
          </p:nvPr>
        </p:nvSpPr>
        <p:spPr>
          <a:xfrm>
            <a:off x="558114" y="114300"/>
            <a:ext cx="9296400" cy="838200"/>
          </a:xfrm>
        </p:spPr>
        <p:txBody>
          <a:bodyPr/>
          <a:lstStyle/>
          <a:p>
            <a:r>
              <a:rPr lang="en-US" altLang="en-US" sz="3600" b="0" i="1" u="sng" dirty="0">
                <a:solidFill>
                  <a:srgbClr val="FFFF00"/>
                </a:solidFill>
                <a:cs typeface="Times New Roman" pitchFamily="18" charset="0"/>
              </a:rPr>
              <a:t>Proclaiming the WORD</a:t>
            </a:r>
            <a:br>
              <a:rPr lang="en-US" altLang="en-US" sz="3600" b="0" i="1" u="sng" dirty="0">
                <a:solidFill>
                  <a:srgbClr val="FFFF00"/>
                </a:solidFill>
                <a:cs typeface="Times New Roman" pitchFamily="18" charset="0"/>
              </a:rPr>
            </a:br>
            <a:r>
              <a:rPr lang="en-US" altLang="en-US" sz="2800" i="1" dirty="0">
                <a:effectLst>
                  <a:outerShdw blurRad="38100" dist="38100" dir="2700000" algn="tl">
                    <a:srgbClr val="000000">
                      <a:alpha val="43137"/>
                    </a:srgbClr>
                  </a:outerShdw>
                </a:effectLst>
              </a:rPr>
              <a:t>Scripture Reading</a:t>
            </a:r>
            <a:r>
              <a:rPr lang="en-US" altLang="en-US" sz="2800" i="1" dirty="0">
                <a:solidFill>
                  <a:srgbClr val="003300"/>
                </a:solidFill>
                <a:effectLst>
                  <a:outerShdw blurRad="38100" dist="38100" dir="2700000" algn="tl">
                    <a:srgbClr val="000000">
                      <a:alpha val="43137"/>
                    </a:srgbClr>
                  </a:outerShdw>
                </a:effectLst>
              </a:rPr>
              <a:t> </a:t>
            </a:r>
            <a:r>
              <a:rPr lang="en-US" altLang="en-US" sz="2400" b="0" i="1" dirty="0">
                <a:solidFill>
                  <a:srgbClr val="00FFFF"/>
                </a:solidFill>
                <a:effectLst>
                  <a:outerShdw blurRad="38100" dist="38100" dir="2700000" algn="tl">
                    <a:srgbClr val="000000">
                      <a:alpha val="43137"/>
                    </a:srgbClr>
                  </a:outerShdw>
                </a:effectLst>
              </a:rPr>
              <a:t>(Luke 17:11-19)</a:t>
            </a:r>
            <a:endParaRPr lang="en-US" altLang="en-US" sz="2000" b="0" i="1" dirty="0">
              <a:solidFill>
                <a:srgbClr val="00FFFF"/>
              </a:solidFill>
              <a:effectLst>
                <a:outerShdw blurRad="38100" dist="38100" dir="2700000" algn="tl">
                  <a:srgbClr val="000000">
                    <a:alpha val="43137"/>
                  </a:srgbClr>
                </a:outerShdw>
              </a:effectLst>
            </a:endParaRPr>
          </a:p>
        </p:txBody>
      </p:sp>
      <p:sp>
        <p:nvSpPr>
          <p:cNvPr id="790531" name="Rectangle 3"/>
          <p:cNvSpPr>
            <a:spLocks noChangeArrowheads="1"/>
          </p:cNvSpPr>
          <p:nvPr/>
        </p:nvSpPr>
        <p:spPr bwMode="auto">
          <a:xfrm>
            <a:off x="990600" y="46482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600" b="0" i="1">
              <a:solidFill>
                <a:schemeClr val="tx1"/>
              </a:solidFill>
              <a:cs typeface="Times New Roman" pitchFamily="18" charset="0"/>
            </a:endParaRPr>
          </a:p>
        </p:txBody>
      </p:sp>
      <p:sp>
        <p:nvSpPr>
          <p:cNvPr id="790532" name="Rectangle 4"/>
          <p:cNvSpPr>
            <a:spLocks noChangeArrowheads="1"/>
          </p:cNvSpPr>
          <p:nvPr/>
        </p:nvSpPr>
        <p:spPr bwMode="auto">
          <a:xfrm>
            <a:off x="1219200" y="4800600"/>
            <a:ext cx="7924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pPr>
              <a:lnSpc>
                <a:spcPct val="50000"/>
              </a:lnSpc>
            </a:pPr>
            <a:endParaRPr lang="en-US" altLang="en-US"/>
          </a:p>
        </p:txBody>
      </p:sp>
      <p:sp>
        <p:nvSpPr>
          <p:cNvPr id="2" name="Rectangle 1"/>
          <p:cNvSpPr/>
          <p:nvPr/>
        </p:nvSpPr>
        <p:spPr>
          <a:xfrm>
            <a:off x="252284" y="1719965"/>
            <a:ext cx="9401432" cy="584775"/>
          </a:xfrm>
          <a:prstGeom prst="rect">
            <a:avLst/>
          </a:prstGeom>
        </p:spPr>
        <p:txBody>
          <a:bodyPr wrap="square">
            <a:spAutoFit/>
          </a:bodyPr>
          <a:lstStyle/>
          <a:p>
            <a:r>
              <a:rPr lang="en-US" sz="3200" b="1" i="1" dirty="0">
                <a:solidFill>
                  <a:srgbClr val="00FFFF"/>
                </a:solidFill>
                <a:effectLst>
                  <a:outerShdw blurRad="38100" dist="38100" dir="2700000" algn="tl">
                    <a:srgbClr val="000000">
                      <a:alpha val="43137"/>
                    </a:srgbClr>
                  </a:outerShdw>
                </a:effectLst>
              </a:rPr>
              <a:t> </a:t>
            </a:r>
            <a:endParaRPr lang="en-US" sz="3200" b="1" dirty="0">
              <a:solidFill>
                <a:srgbClr val="00FFFF"/>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F47F446F-B4EB-455D-94F5-0E9AFC9FC951}"/>
              </a:ext>
            </a:extLst>
          </p:cNvPr>
          <p:cNvSpPr/>
          <p:nvPr/>
        </p:nvSpPr>
        <p:spPr>
          <a:xfrm>
            <a:off x="436075" y="1295400"/>
            <a:ext cx="8001000" cy="4832092"/>
          </a:xfrm>
          <a:prstGeom prst="rect">
            <a:avLst/>
          </a:prstGeom>
        </p:spPr>
        <p:txBody>
          <a:bodyPr wrap="square">
            <a:spAutoFit/>
          </a:bodyPr>
          <a:lstStyle/>
          <a:p>
            <a:r>
              <a:rPr lang="en-US" sz="2800" b="1" i="1" baseline="30000" dirty="0">
                <a:effectLst>
                  <a:outerShdw blurRad="38100" dist="38100" dir="2700000" algn="tl">
                    <a:srgbClr val="000000">
                      <a:alpha val="43137"/>
                    </a:srgbClr>
                  </a:outerShdw>
                </a:effectLst>
              </a:rPr>
              <a:t>15 </a:t>
            </a:r>
            <a:r>
              <a:rPr lang="en-US" sz="2800" b="1" i="1" dirty="0">
                <a:effectLst>
                  <a:outerShdw blurRad="38100" dist="38100" dir="2700000" algn="tl">
                    <a:srgbClr val="000000">
                      <a:alpha val="43137"/>
                    </a:srgbClr>
                  </a:outerShdw>
                </a:effectLst>
              </a:rPr>
              <a:t>Then one of them, when he saw that he was healed, turned back, praising God with a loud voice.  </a:t>
            </a:r>
            <a:r>
              <a:rPr lang="en-US" sz="2800" b="1" i="1" baseline="30000" dirty="0">
                <a:effectLst>
                  <a:outerShdw blurRad="38100" dist="38100" dir="2700000" algn="tl">
                    <a:srgbClr val="000000">
                      <a:alpha val="43137"/>
                    </a:srgbClr>
                  </a:outerShdw>
                </a:effectLst>
              </a:rPr>
              <a:t>16 </a:t>
            </a:r>
            <a:r>
              <a:rPr lang="en-US" sz="2800" b="1" i="1" dirty="0">
                <a:effectLst>
                  <a:outerShdw blurRad="38100" dist="38100" dir="2700000" algn="tl">
                    <a:srgbClr val="000000">
                      <a:alpha val="43137"/>
                    </a:srgbClr>
                  </a:outerShdw>
                </a:effectLst>
              </a:rPr>
              <a:t>He prostrated himself at Jesus' feet and thanked him. And he was a Samaritan.  </a:t>
            </a:r>
            <a:r>
              <a:rPr lang="en-US" sz="2800" b="1" i="1" baseline="30000" dirty="0">
                <a:effectLst>
                  <a:outerShdw blurRad="38100" dist="38100" dir="2700000" algn="tl">
                    <a:srgbClr val="000000">
                      <a:alpha val="43137"/>
                    </a:srgbClr>
                  </a:outerShdw>
                </a:effectLst>
              </a:rPr>
              <a:t>17 </a:t>
            </a:r>
            <a:r>
              <a:rPr lang="en-US" sz="2800" b="1" i="1" dirty="0">
                <a:effectLst>
                  <a:outerShdw blurRad="38100" dist="38100" dir="2700000" algn="tl">
                    <a:srgbClr val="000000">
                      <a:alpha val="43137"/>
                    </a:srgbClr>
                  </a:outerShdw>
                </a:effectLst>
              </a:rPr>
              <a:t>Then Jesus asked, "Were not ten made clean? But the other nine, where are they?  </a:t>
            </a:r>
            <a:r>
              <a:rPr lang="en-US" sz="2800" b="1" i="1" baseline="30000" dirty="0">
                <a:effectLst>
                  <a:outerShdw blurRad="38100" dist="38100" dir="2700000" algn="tl">
                    <a:srgbClr val="000000">
                      <a:alpha val="43137"/>
                    </a:srgbClr>
                  </a:outerShdw>
                </a:effectLst>
              </a:rPr>
              <a:t>18 </a:t>
            </a:r>
            <a:r>
              <a:rPr lang="en-US" sz="2800" b="1" i="1" dirty="0">
                <a:effectLst>
                  <a:outerShdw blurRad="38100" dist="38100" dir="2700000" algn="tl">
                    <a:srgbClr val="000000">
                      <a:alpha val="43137"/>
                    </a:srgbClr>
                  </a:outerShdw>
                </a:effectLst>
              </a:rPr>
              <a:t>Was none of them found to return and give praise to God except this foreigner?"  </a:t>
            </a:r>
            <a:r>
              <a:rPr lang="en-US" sz="2800" b="1" i="1" baseline="30000" dirty="0">
                <a:effectLst>
                  <a:outerShdw blurRad="38100" dist="38100" dir="2700000" algn="tl">
                    <a:srgbClr val="000000">
                      <a:alpha val="43137"/>
                    </a:srgbClr>
                  </a:outerShdw>
                </a:effectLst>
              </a:rPr>
              <a:t>19 </a:t>
            </a:r>
            <a:r>
              <a:rPr lang="en-US" sz="2800" b="1" i="1" dirty="0">
                <a:effectLst>
                  <a:outerShdw blurRad="38100" dist="38100" dir="2700000" algn="tl">
                    <a:srgbClr val="000000">
                      <a:alpha val="43137"/>
                    </a:srgbClr>
                  </a:outerShdw>
                </a:effectLst>
              </a:rPr>
              <a:t>Then he said to him, "Get up and go on your way; your faith has made you well." </a:t>
            </a:r>
          </a:p>
          <a:p>
            <a:r>
              <a:rPr lang="en-US" sz="2800" b="1" i="1" baseline="30000" dirty="0">
                <a:effectLst>
                  <a:outerShdw blurRad="38100" dist="38100" dir="2700000" algn="tl">
                    <a:srgbClr val="000000">
                      <a:alpha val="43137"/>
                    </a:srgbClr>
                  </a:outerShdw>
                </a:effectLst>
              </a:rPr>
              <a:t>	</a:t>
            </a:r>
            <a:endParaRPr lang="en-US" sz="32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54835830"/>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0099"/>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8BA9EB3-CB16-4D81-8561-A68EEC1F8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76200"/>
            <a:ext cx="10172701" cy="7543800"/>
          </a:xfrm>
          <a:prstGeom prst="rect">
            <a:avLst/>
          </a:prstGeom>
        </p:spPr>
      </p:pic>
      <p:sp>
        <p:nvSpPr>
          <p:cNvPr id="801794" name="Rectangle 2"/>
          <p:cNvSpPr>
            <a:spLocks noChangeArrowheads="1"/>
          </p:cNvSpPr>
          <p:nvPr/>
        </p:nvSpPr>
        <p:spPr bwMode="auto">
          <a:xfrm>
            <a:off x="957262" y="264319"/>
            <a:ext cx="72390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4400" b="1">
                <a:solidFill>
                  <a:schemeClr val="tx2"/>
                </a:solidFill>
                <a:effectLst>
                  <a:outerShdw blurRad="38100" dist="38100" dir="2700000" algn="tl">
                    <a:srgbClr val="000000"/>
                  </a:outerShdw>
                </a:effectLst>
                <a:latin typeface="Arial Black" pitchFamily="34" charset="0"/>
                <a:cs typeface="Arial" charset="0"/>
              </a:defRPr>
            </a:lvl1pPr>
            <a:lvl2pPr>
              <a:defRPr sz="4400" b="1">
                <a:solidFill>
                  <a:schemeClr val="tx2"/>
                </a:solidFill>
                <a:effectLst>
                  <a:outerShdw blurRad="38100" dist="38100" dir="2700000" algn="tl">
                    <a:srgbClr val="000000"/>
                  </a:outerShdw>
                </a:effectLst>
                <a:latin typeface="Arial Black" pitchFamily="34" charset="0"/>
                <a:cs typeface="Arial" charset="0"/>
              </a:defRPr>
            </a:lvl2pPr>
            <a:lvl3pPr>
              <a:defRPr sz="4400" b="1">
                <a:solidFill>
                  <a:schemeClr val="tx2"/>
                </a:solidFill>
                <a:effectLst>
                  <a:outerShdw blurRad="38100" dist="38100" dir="2700000" algn="tl">
                    <a:srgbClr val="000000"/>
                  </a:outerShdw>
                </a:effectLst>
                <a:latin typeface="Arial Black" pitchFamily="34" charset="0"/>
                <a:cs typeface="Arial" charset="0"/>
              </a:defRPr>
            </a:lvl3pPr>
            <a:lvl4pPr>
              <a:defRPr sz="4400" b="1">
                <a:solidFill>
                  <a:schemeClr val="tx2"/>
                </a:solidFill>
                <a:effectLst>
                  <a:outerShdw blurRad="38100" dist="38100" dir="2700000" algn="tl">
                    <a:srgbClr val="000000"/>
                  </a:outerShdw>
                </a:effectLst>
                <a:latin typeface="Arial Black" pitchFamily="34" charset="0"/>
                <a:cs typeface="Arial" charset="0"/>
              </a:defRPr>
            </a:lvl4pPr>
            <a:lvl5pPr>
              <a:defRPr sz="4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pPr algn="r"/>
            <a: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t>Proclaiming the WORD</a:t>
            </a:r>
            <a:br>
              <a:rPr lang="en-US" altLang="en-US" sz="3600" b="0" i="1" u="sng" dirty="0">
                <a:solidFill>
                  <a:srgbClr val="FF0000"/>
                </a:solidFill>
                <a:effectLst>
                  <a:outerShdw blurRad="38100" dist="38100" dir="2700000" algn="tl">
                    <a:srgbClr val="000000">
                      <a:alpha val="43137"/>
                    </a:srgbClr>
                  </a:outerShdw>
                </a:effectLst>
                <a:cs typeface="Times New Roman" pitchFamily="18" charset="0"/>
              </a:rPr>
            </a:br>
            <a:r>
              <a:rPr lang="en-US" sz="2400" i="1" dirty="0">
                <a:solidFill>
                  <a:srgbClr val="FF0000"/>
                </a:solidFill>
                <a:effectLst>
                  <a:outerShdw blurRad="38100" dist="38100" dir="2700000" algn="tl">
                    <a:srgbClr val="000000">
                      <a:alpha val="43137"/>
                    </a:srgbClr>
                  </a:outerShdw>
                </a:effectLst>
              </a:rPr>
              <a:t>(Luke 17:11-19)</a:t>
            </a:r>
          </a:p>
          <a:p>
            <a:pPr algn="r"/>
            <a:r>
              <a:rPr lang="en-US" sz="2800" i="1" dirty="0">
                <a:solidFill>
                  <a:srgbClr val="FF0000"/>
                </a:solidFill>
                <a:effectLst>
                  <a:outerShdw blurRad="38100" dist="38100" dir="2700000" algn="tl">
                    <a:srgbClr val="000000">
                      <a:alpha val="43137"/>
                    </a:srgbClr>
                  </a:outerShdw>
                </a:effectLst>
              </a:rPr>
              <a:t>Where are the other nine?</a:t>
            </a:r>
          </a:p>
        </p:txBody>
      </p:sp>
      <p:pic>
        <p:nvPicPr>
          <p:cNvPr id="8" name="Picture 7">
            <a:extLst>
              <a:ext uri="{FF2B5EF4-FFF2-40B4-BE49-F238E27FC236}">
                <a16:creationId xmlns:a16="http://schemas.microsoft.com/office/drawing/2014/main" id="{0A5880DA-14B0-4C4E-A93D-C0CD37E83586}"/>
              </a:ext>
            </a:extLst>
          </p:cNvPr>
          <p:cNvPicPr>
            <a:picLocks noChangeAspect="1"/>
          </p:cNvPicPr>
          <p:nvPr/>
        </p:nvPicPr>
        <p:blipFill>
          <a:blip r:embed="rId3"/>
          <a:stretch>
            <a:fillRect/>
          </a:stretch>
        </p:blipFill>
        <p:spPr>
          <a:xfrm>
            <a:off x="4567237" y="3424237"/>
            <a:ext cx="9525" cy="9525"/>
          </a:xfrm>
          <a:prstGeom prst="rect">
            <a:avLst/>
          </a:prstGeom>
        </p:spPr>
      </p:pic>
      <p:pic>
        <p:nvPicPr>
          <p:cNvPr id="10" name="Picture 9">
            <a:extLst>
              <a:ext uri="{FF2B5EF4-FFF2-40B4-BE49-F238E27FC236}">
                <a16:creationId xmlns:a16="http://schemas.microsoft.com/office/drawing/2014/main" id="{43D6F005-ADBF-4B3D-BC22-E82620E3FABA}"/>
              </a:ext>
            </a:extLst>
          </p:cNvPr>
          <p:cNvPicPr>
            <a:picLocks noChangeAspect="1"/>
          </p:cNvPicPr>
          <p:nvPr/>
        </p:nvPicPr>
        <p:blipFill>
          <a:blip r:embed="rId3"/>
          <a:stretch>
            <a:fillRect/>
          </a:stretch>
        </p:blipFill>
        <p:spPr>
          <a:xfrm>
            <a:off x="4567237" y="3424237"/>
            <a:ext cx="9525" cy="9525"/>
          </a:xfrm>
          <a:prstGeom prst="rect">
            <a:avLst/>
          </a:prstGeom>
        </p:spPr>
      </p:pic>
    </p:spTree>
    <p:extLst>
      <p:ext uri="{BB962C8B-B14F-4D97-AF65-F5344CB8AC3E}">
        <p14:creationId xmlns:p14="http://schemas.microsoft.com/office/powerpoint/2010/main" val="277925184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1012521" y="6096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652 “A Grateful Heart”</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1012521" y="1742874"/>
            <a:ext cx="7315200" cy="2308324"/>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A grateful heart is what I bring,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 song of praise, my offering.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Among the saints I lift my voice: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you, O God, I will rejoice.</a:t>
            </a:r>
            <a:endParaRPr lang="en-US" sz="36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9516238"/>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1012521" y="6096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652 “A Grateful Heart”</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381000" y="1752600"/>
            <a:ext cx="8077200" cy="218521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Your name is known in all the lands.</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You feed the poor with gentle hands.</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Your word is true, your works are just;</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in you, O God, the faithful trust.</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86577370"/>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DB056A-3685-4F84-B32B-62F21AA164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00400"/>
            <a:ext cx="9145044" cy="10515600"/>
          </a:xfrm>
          <a:prstGeom prst="rect">
            <a:avLst/>
          </a:prstGeom>
        </p:spPr>
      </p:pic>
      <p:sp>
        <p:nvSpPr>
          <p:cNvPr id="32770" name="Rectangle 2"/>
          <p:cNvSpPr>
            <a:spLocks noGrp="1" noChangeArrowheads="1"/>
          </p:cNvSpPr>
          <p:nvPr>
            <p:ph type="ctrTitle"/>
          </p:nvPr>
        </p:nvSpPr>
        <p:spPr>
          <a:xfrm>
            <a:off x="1012521" y="609600"/>
            <a:ext cx="8534400" cy="1431925"/>
          </a:xfrm>
        </p:spPr>
        <p:txBody>
          <a:bodyPr/>
          <a:lstStyle/>
          <a:p>
            <a:r>
              <a:rPr lang="en-US" altLang="en-US" sz="3600" b="0" i="1" u="sng" dirty="0">
                <a:solidFill>
                  <a:srgbClr val="00FFFF"/>
                </a:solidFill>
                <a:effectLst>
                  <a:outerShdw blurRad="38100" dist="38100" dir="2700000" algn="tl">
                    <a:srgbClr val="000000">
                      <a:alpha val="43137"/>
                    </a:srgbClr>
                  </a:outerShdw>
                </a:effectLst>
                <a:cs typeface="Times New Roman" pitchFamily="18" charset="0"/>
              </a:rPr>
              <a:t>Responding Hymn</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rPr>
              <a:t># 652 “A Grateful Heart”</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3" name="Rectangle 2">
            <a:extLst>
              <a:ext uri="{FF2B5EF4-FFF2-40B4-BE49-F238E27FC236}">
                <a16:creationId xmlns:a16="http://schemas.microsoft.com/office/drawing/2014/main" id="{549253CF-0A71-4B93-ADBA-F9CEB76ECF94}"/>
              </a:ext>
            </a:extLst>
          </p:cNvPr>
          <p:cNvSpPr/>
          <p:nvPr/>
        </p:nvSpPr>
        <p:spPr>
          <a:xfrm>
            <a:off x="533400" y="1905000"/>
            <a:ext cx="7696200" cy="2185214"/>
          </a:xfrm>
          <a:prstGeom prst="rect">
            <a:avLst/>
          </a:prstGeom>
        </p:spPr>
        <p:txBody>
          <a:bodyPr wrap="square">
            <a:spAutoFit/>
          </a:bodyPr>
          <a:lstStyle/>
          <a:p>
            <a:pPr algn="ctr"/>
            <a:r>
              <a:rPr lang="en-US" sz="3400" b="1" i="1" dirty="0">
                <a:effectLst>
                  <a:outerShdw blurRad="38100" dist="38100" dir="2700000" algn="tl">
                    <a:srgbClr val="000000">
                      <a:alpha val="43137"/>
                    </a:srgbClr>
                  </a:outerShdw>
                </a:effectLst>
              </a:rPr>
              <a:t>With saving love you set us free,</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and still you dwell in mystery</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with wisdom none can comprehend.</a:t>
            </a:r>
            <a:br>
              <a:rPr lang="en-US" sz="3400" b="1" i="1" dirty="0">
                <a:effectLst>
                  <a:outerShdw blurRad="38100" dist="38100" dir="2700000" algn="tl">
                    <a:srgbClr val="000000">
                      <a:alpha val="43137"/>
                    </a:srgbClr>
                  </a:outerShdw>
                </a:effectLst>
              </a:rPr>
            </a:br>
            <a:r>
              <a:rPr lang="en-US" sz="3400" b="1" i="1" dirty="0">
                <a:effectLst>
                  <a:outerShdw blurRad="38100" dist="38100" dir="2700000" algn="tl">
                    <a:srgbClr val="000000">
                      <a:alpha val="43137"/>
                    </a:srgbClr>
                  </a:outerShdw>
                </a:effectLst>
              </a:rPr>
              <a:t>Your praise, O God, will never end.</a:t>
            </a:r>
            <a:endParaRPr lang="en-US" sz="34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23633637"/>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a:t>
            </a:r>
            <a:r>
              <a:rPr lang="en-US" altLang="en-US" sz="2400" b="0" i="1" dirty="0">
                <a:solidFill>
                  <a:srgbClr val="FFFF00"/>
                </a:solidFill>
                <a:effectLst>
                  <a:outerShdw blurRad="38100" dist="38100" dir="2700000" algn="tl">
                    <a:srgbClr val="000000">
                      <a:alpha val="43137"/>
                    </a:srgbClr>
                  </a:outerShdw>
                </a:effectLst>
                <a:cs typeface="Times New Roman" pitchFamily="18" charset="0"/>
              </a:rPr>
              <a:t>A Brief Statement of Faith         </a:t>
            </a:r>
            <a:br>
              <a:rPr lang="en-US" altLang="en-US" sz="2400" b="0" i="1"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rgbClr val="FFFF00"/>
                </a:solidFill>
                <a:effectLst>
                  <a:outerShdw blurRad="38100" dist="38100" dir="2700000" algn="tl">
                    <a:srgbClr val="000000">
                      <a:alpha val="43137"/>
                    </a:srgbClr>
                  </a:outerShdw>
                </a:effectLst>
                <a:cs typeface="Times New Roman" pitchFamily="18" charset="0"/>
              </a:rPr>
              <a:t>  </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(Presbyterian Church USA) Section 3</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914400" y="2362200"/>
            <a:ext cx="8001000" cy="3539430"/>
          </a:xfrm>
          <a:prstGeom prst="rect">
            <a:avLst/>
          </a:prstGeom>
        </p:spPr>
        <p:txBody>
          <a:bodyPr wrap="square">
            <a:spAutoFit/>
          </a:bodyPr>
          <a:lstStyle/>
          <a:p>
            <a:r>
              <a:rPr lang="en-US" sz="2800" b="1" i="1" dirty="0"/>
              <a:t>We trust in God,</a:t>
            </a:r>
            <a:br>
              <a:rPr lang="en-US" sz="2800" b="1" i="1" dirty="0"/>
            </a:br>
            <a:r>
              <a:rPr lang="en-US" sz="2800" b="1" i="1" dirty="0"/>
              <a:t>whom Jesus called Abba, Father.</a:t>
            </a:r>
            <a:br>
              <a:rPr lang="en-US" sz="2800" b="1" i="1" dirty="0"/>
            </a:br>
            <a:r>
              <a:rPr lang="en-US" sz="2800" b="1" i="1" dirty="0"/>
              <a:t>In sovereign love God created the world good</a:t>
            </a:r>
            <a:br>
              <a:rPr lang="en-US" sz="2800" b="1" i="1" dirty="0"/>
            </a:br>
            <a:r>
              <a:rPr lang="en-US" sz="2800" b="1" i="1" dirty="0"/>
              <a:t>and makes everyone equally in God’s image</a:t>
            </a:r>
            <a:br>
              <a:rPr lang="en-US" sz="2800" b="1" i="1" dirty="0"/>
            </a:br>
            <a:r>
              <a:rPr lang="en-US" sz="2800" b="1" i="1" dirty="0"/>
              <a:t>male and female, of every race and people,</a:t>
            </a:r>
            <a:br>
              <a:rPr lang="en-US" sz="2800" b="1" i="1" dirty="0"/>
            </a:br>
            <a:r>
              <a:rPr lang="en-US" sz="2800" b="1" i="1" dirty="0"/>
              <a:t>to live as one community.</a:t>
            </a:r>
            <a:br>
              <a:rPr lang="en-US" sz="2800" b="1" i="1" dirty="0"/>
            </a:br>
            <a:r>
              <a:rPr lang="en-US" sz="2800" b="1" i="1" dirty="0"/>
              <a:t>But we rebel against God; </a:t>
            </a:r>
          </a:p>
          <a:p>
            <a:r>
              <a:rPr lang="en-US" sz="2800" b="1" i="1" dirty="0"/>
              <a:t>we hide from our Creator.</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36832798"/>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F6A9D-2940-40D7-9370-8A7038244B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934200"/>
          </a:xfrm>
          <a:prstGeom prst="rect">
            <a:avLst/>
          </a:prstGeom>
        </p:spPr>
      </p:pic>
      <p:sp>
        <p:nvSpPr>
          <p:cNvPr id="111618" name="Rectangle 2"/>
          <p:cNvSpPr>
            <a:spLocks noGrp="1" noChangeArrowheads="1"/>
          </p:cNvSpPr>
          <p:nvPr>
            <p:ph type="ctrTitle"/>
          </p:nvPr>
        </p:nvSpPr>
        <p:spPr>
          <a:xfrm>
            <a:off x="304800" y="266217"/>
            <a:ext cx="9486902"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effectLst>
                  <a:outerShdw blurRad="38100" dist="38100" dir="2700000" algn="tl">
                    <a:srgbClr val="000000">
                      <a:alpha val="43137"/>
                    </a:srgbClr>
                  </a:outerShdw>
                </a:effectLst>
              </a:rPr>
              <a:t>Call To Worship </a:t>
            </a:r>
            <a:br>
              <a:rPr lang="en-US" altLang="en-US" sz="2000" b="0" i="1" dirty="0">
                <a:solidFill>
                  <a:srgbClr val="000000"/>
                </a:solidFill>
              </a:rPr>
            </a:br>
            <a:endParaRPr lang="en-US" altLang="en-US" sz="2000" i="1" dirty="0">
              <a:solidFill>
                <a:srgbClr val="000000"/>
              </a:solidFill>
              <a:effectLst>
                <a:outerShdw blurRad="38100" dist="38100" dir="2700000" algn="tl">
                  <a:srgbClr val="000000">
                    <a:alpha val="43137"/>
                  </a:srgbClr>
                </a:outerShdw>
              </a:effectLst>
              <a:latin typeface="+mn-lt"/>
            </a:endParaRP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304800" y="954375"/>
            <a:ext cx="8610600" cy="5855449"/>
          </a:xfrm>
          <a:prstGeom prst="rect">
            <a:avLst/>
          </a:prstGeom>
        </p:spPr>
        <p:txBody>
          <a:bodyPr wrap="square">
            <a:spAutoFit/>
          </a:bodyPr>
          <a:lstStyle/>
          <a:p>
            <a:r>
              <a:rPr lang="en-US" b="1" i="1" dirty="0"/>
              <a:t>					</a:t>
            </a:r>
            <a:r>
              <a:rPr lang="en-US" sz="2000" b="1" i="1" dirty="0"/>
              <a:t>(Based on Psalm 100)</a:t>
            </a:r>
          </a:p>
          <a:p>
            <a:endParaRPr lang="en-US" sz="2000" dirty="0"/>
          </a:p>
          <a:p>
            <a:r>
              <a:rPr lang="en-US" sz="2800" b="1" i="1" dirty="0">
                <a:effectLst>
                  <a:outerShdw blurRad="38100" dist="38100" dir="2700000" algn="tl">
                    <a:srgbClr val="000000">
                      <a:alpha val="43137"/>
                    </a:srgbClr>
                  </a:outerShdw>
                </a:effectLst>
              </a:rPr>
              <a:t>Make a joyful noise to the LORD, all the earth.  </a:t>
            </a:r>
          </a:p>
          <a:p>
            <a:r>
              <a:rPr lang="en-US" sz="2800" b="1" i="1" dirty="0">
                <a:effectLst>
                  <a:outerShdw blurRad="38100" dist="38100" dir="2700000" algn="tl">
                    <a:srgbClr val="000000">
                      <a:alpha val="43137"/>
                    </a:srgbClr>
                  </a:outerShdw>
                </a:effectLst>
              </a:rPr>
              <a:t>Worship the LORD with gladness; come into his presence with singing.  </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Know that the LORD is God. It is he who 	made us, and we are his; We are his people, 	and the sheep of his pasture.  </a:t>
            </a:r>
          </a:p>
          <a:p>
            <a:r>
              <a:rPr lang="en-US" sz="2800" b="1" i="1" dirty="0">
                <a:effectLst>
                  <a:outerShdw blurRad="38100" dist="38100" dir="2700000" algn="tl">
                    <a:srgbClr val="000000">
                      <a:alpha val="43137"/>
                    </a:srgbClr>
                  </a:outerShdw>
                </a:effectLst>
              </a:rPr>
              <a:t>Enter his gates with thanksgiving, and his courts with praise. Give thanks to him, bless his name.  </a:t>
            </a:r>
          </a:p>
          <a:p>
            <a:r>
              <a:rPr lang="en-US" sz="2800" b="1" i="1" dirty="0">
                <a:effectLst>
                  <a:outerShdw blurRad="38100" dist="38100" dir="2700000" algn="tl">
                    <a:srgbClr val="000000">
                      <a:alpha val="43137"/>
                    </a:srgbClr>
                  </a:outerShdw>
                </a:effectLst>
              </a:rPr>
              <a:t>	</a:t>
            </a:r>
            <a:r>
              <a:rPr lang="en-US" sz="2800" b="1" i="1" dirty="0">
                <a:solidFill>
                  <a:srgbClr val="FFFF00"/>
                </a:solidFill>
                <a:effectLst>
                  <a:outerShdw blurRad="38100" dist="38100" dir="2700000" algn="tl">
                    <a:srgbClr val="000000">
                      <a:alpha val="43137"/>
                    </a:srgbClr>
                  </a:outerShdw>
                </a:effectLst>
              </a:rPr>
              <a:t>For the LORD is good; his steadfast love 	endures forever, and his faithfulness to all 	generations.  </a:t>
            </a:r>
          </a:p>
          <a:p>
            <a:endParaRPr lang="en-US" sz="265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01736707"/>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a:t>
            </a:r>
            <a:r>
              <a:rPr lang="en-US" altLang="en-US" sz="2400" b="0" i="1" dirty="0">
                <a:solidFill>
                  <a:srgbClr val="FFFF00"/>
                </a:solidFill>
                <a:effectLst>
                  <a:outerShdw blurRad="38100" dist="38100" dir="2700000" algn="tl">
                    <a:srgbClr val="000000">
                      <a:alpha val="43137"/>
                    </a:srgbClr>
                  </a:outerShdw>
                </a:effectLst>
                <a:cs typeface="Times New Roman" pitchFamily="18" charset="0"/>
              </a:rPr>
              <a:t>A Brief Statement of Faith         </a:t>
            </a:r>
            <a:br>
              <a:rPr lang="en-US" altLang="en-US" sz="2400" b="0" i="1"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rgbClr val="FFFF00"/>
                </a:solidFill>
                <a:effectLst>
                  <a:outerShdw blurRad="38100" dist="38100" dir="2700000" algn="tl">
                    <a:srgbClr val="000000">
                      <a:alpha val="43137"/>
                    </a:srgbClr>
                  </a:outerShdw>
                </a:effectLst>
                <a:cs typeface="Times New Roman" pitchFamily="18" charset="0"/>
              </a:rPr>
              <a:t>  </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(Presbyterian Church USA) Section 3</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38200" y="2209800"/>
            <a:ext cx="6400800" cy="4832092"/>
          </a:xfrm>
          <a:prstGeom prst="rect">
            <a:avLst/>
          </a:prstGeom>
        </p:spPr>
        <p:txBody>
          <a:bodyPr wrap="square">
            <a:spAutoFit/>
          </a:bodyPr>
          <a:lstStyle/>
          <a:p>
            <a:r>
              <a:rPr lang="en-US" sz="2800" b="1" i="1" dirty="0"/>
              <a:t>Ignoring God’s commandments,</a:t>
            </a:r>
            <a:br>
              <a:rPr lang="en-US" sz="2800" b="1" i="1" dirty="0"/>
            </a:br>
            <a:r>
              <a:rPr lang="en-US" sz="2800" b="1" i="1" dirty="0"/>
              <a:t>we violate the image of God </a:t>
            </a:r>
          </a:p>
          <a:p>
            <a:r>
              <a:rPr lang="en-US" sz="2800" b="1" i="1" dirty="0"/>
              <a:t>in others and ourselves,</a:t>
            </a:r>
            <a:br>
              <a:rPr lang="en-US" sz="2800" b="1" i="1" dirty="0"/>
            </a:br>
            <a:r>
              <a:rPr lang="en-US" sz="2800" b="1" i="1" dirty="0"/>
              <a:t>accept lies as truth, </a:t>
            </a:r>
          </a:p>
          <a:p>
            <a:r>
              <a:rPr lang="en-US" sz="2800" b="1" i="1" dirty="0"/>
              <a:t>exploit neighbor and nature,</a:t>
            </a:r>
            <a:br>
              <a:rPr lang="en-US" sz="2800" b="1" i="1" dirty="0"/>
            </a:br>
            <a:r>
              <a:rPr lang="en-US" sz="2800" b="1" i="1" dirty="0"/>
              <a:t>and threaten death to the planet </a:t>
            </a:r>
          </a:p>
          <a:p>
            <a:r>
              <a:rPr lang="en-US" sz="2800" b="1" i="1" dirty="0"/>
              <a:t>entrusted to our care.</a:t>
            </a:r>
            <a:br>
              <a:rPr lang="en-US" sz="2800" b="1" i="1" dirty="0"/>
            </a:br>
            <a:r>
              <a:rPr lang="en-US" sz="2800" b="1" i="1" dirty="0"/>
              <a:t>We deserve God’s condemnation.</a:t>
            </a:r>
            <a:br>
              <a:rPr lang="en-US" sz="2800" b="1" i="1" dirty="0"/>
            </a:br>
            <a:r>
              <a:rPr lang="en-US" sz="2800" b="1" i="1" dirty="0"/>
              <a:t>Yet God acts with justice and mercy </a:t>
            </a:r>
          </a:p>
          <a:p>
            <a:r>
              <a:rPr lang="en-US" sz="2800" b="1" i="1" dirty="0"/>
              <a:t>to redeem creation.</a:t>
            </a:r>
            <a:br>
              <a:rPr lang="en-US" sz="2800" b="1" i="1" dirty="0"/>
            </a:b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473205"/>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a:t>
            </a:r>
            <a:r>
              <a:rPr lang="en-US" altLang="en-US" sz="2400" b="0" i="1" dirty="0">
                <a:solidFill>
                  <a:srgbClr val="FFFF00"/>
                </a:solidFill>
                <a:effectLst>
                  <a:outerShdw blurRad="38100" dist="38100" dir="2700000" algn="tl">
                    <a:srgbClr val="000000">
                      <a:alpha val="43137"/>
                    </a:srgbClr>
                  </a:outerShdw>
                </a:effectLst>
                <a:cs typeface="Times New Roman" pitchFamily="18" charset="0"/>
              </a:rPr>
              <a:t>A Brief Statement of Faith         </a:t>
            </a:r>
            <a:br>
              <a:rPr lang="en-US" altLang="en-US" sz="2400" b="0" i="1"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rgbClr val="FFFF00"/>
                </a:solidFill>
                <a:effectLst>
                  <a:outerShdw blurRad="38100" dist="38100" dir="2700000" algn="tl">
                    <a:srgbClr val="000000">
                      <a:alpha val="43137"/>
                    </a:srgbClr>
                  </a:outerShdw>
                </a:effectLst>
                <a:cs typeface="Times New Roman" pitchFamily="18" charset="0"/>
              </a:rPr>
              <a:t>  </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(Presbyterian Church USA) Section 3</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838200" y="2362200"/>
            <a:ext cx="8131479" cy="3539430"/>
          </a:xfrm>
          <a:prstGeom prst="rect">
            <a:avLst/>
          </a:prstGeom>
        </p:spPr>
        <p:txBody>
          <a:bodyPr wrap="square">
            <a:spAutoFit/>
          </a:bodyPr>
          <a:lstStyle/>
          <a:p>
            <a:r>
              <a:rPr lang="en-US" sz="2800" b="1" i="1" dirty="0"/>
              <a:t>In everlasting love,</a:t>
            </a:r>
            <a:br>
              <a:rPr lang="en-US" sz="2800" b="1" i="1" dirty="0"/>
            </a:br>
            <a:r>
              <a:rPr lang="en-US" sz="2800" b="1" i="1" dirty="0"/>
              <a:t>the God of Abraham and Sarah </a:t>
            </a:r>
          </a:p>
          <a:p>
            <a:r>
              <a:rPr lang="en-US" sz="2800" b="1" i="1" dirty="0"/>
              <a:t>chose a covenant people</a:t>
            </a:r>
            <a:br>
              <a:rPr lang="en-US" sz="2800" b="1" i="1" dirty="0"/>
            </a:br>
            <a:r>
              <a:rPr lang="en-US" sz="2800" b="1" i="1" dirty="0"/>
              <a:t>to bless all families of the earth.</a:t>
            </a:r>
            <a:br>
              <a:rPr lang="en-US" sz="2800" b="1" i="1" dirty="0"/>
            </a:br>
            <a:r>
              <a:rPr lang="en-US" sz="2800" b="1" i="1" dirty="0"/>
              <a:t>Hearing their cry,</a:t>
            </a:r>
            <a:br>
              <a:rPr lang="en-US" sz="2800" b="1" i="1" dirty="0"/>
            </a:br>
            <a:r>
              <a:rPr lang="en-US" sz="2800" b="1" i="1" dirty="0"/>
              <a:t>God delivered the children of Israel</a:t>
            </a:r>
            <a:br>
              <a:rPr lang="en-US" sz="2800" b="1" i="1" dirty="0"/>
            </a:br>
            <a:r>
              <a:rPr lang="en-US" sz="2800" b="1" i="1" dirty="0"/>
              <a:t>from the house of bondage.</a:t>
            </a:r>
            <a:br>
              <a:rPr lang="en-US" sz="2800" b="1" i="1" dirty="0"/>
            </a:b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4200447"/>
      </p:ext>
    </p:extLst>
  </p:cSld>
  <p:clrMapOvr>
    <a:masterClrMapping/>
  </p:clrMapOvr>
  <p:transition advClick="0"/>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5" name="Rectangle 2">
            <a:extLst>
              <a:ext uri="{FF2B5EF4-FFF2-40B4-BE49-F238E27FC236}">
                <a16:creationId xmlns:a16="http://schemas.microsoft.com/office/drawing/2014/main" id="{A3B26071-49E3-40A5-9E1B-737FB69B3945}"/>
              </a:ext>
            </a:extLst>
          </p:cNvPr>
          <p:cNvSpPr>
            <a:spLocks noGrp="1" noChangeArrowheads="1"/>
          </p:cNvSpPr>
          <p:nvPr>
            <p:ph type="ctrTitle"/>
          </p:nvPr>
        </p:nvSpPr>
        <p:spPr>
          <a:xfrm>
            <a:off x="609600" y="228600"/>
            <a:ext cx="8131479"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chemeClr val="tx1"/>
                </a:solidFill>
                <a:effectLst>
                  <a:outerShdw blurRad="38100" dist="38100" dir="2700000" algn="tl">
                    <a:srgbClr val="000000">
                      <a:alpha val="43137"/>
                    </a:srgbClr>
                  </a:outerShdw>
                </a:effectLst>
                <a:cs typeface="Times New Roman" pitchFamily="18" charset="0"/>
              </a:rPr>
              <a:t>Affirmation of Faith – </a:t>
            </a:r>
            <a:r>
              <a:rPr lang="en-US" altLang="en-US" sz="2400" b="0" i="1" dirty="0">
                <a:solidFill>
                  <a:srgbClr val="FFFF00"/>
                </a:solidFill>
                <a:effectLst>
                  <a:outerShdw blurRad="38100" dist="38100" dir="2700000" algn="tl">
                    <a:srgbClr val="000000">
                      <a:alpha val="43137"/>
                    </a:srgbClr>
                  </a:outerShdw>
                </a:effectLst>
                <a:cs typeface="Times New Roman" pitchFamily="18" charset="0"/>
              </a:rPr>
              <a:t>A Brief Statement of Faith         </a:t>
            </a:r>
            <a:br>
              <a:rPr lang="en-US" altLang="en-US" sz="2400" b="0" i="1" dirty="0">
                <a:solidFill>
                  <a:srgbClr val="FFFF00"/>
                </a:solidFill>
                <a:effectLst>
                  <a:outerShdw blurRad="38100" dist="38100" dir="2700000" algn="tl">
                    <a:srgbClr val="000000">
                      <a:alpha val="43137"/>
                    </a:srgbClr>
                  </a:outerShdw>
                </a:effectLst>
                <a:cs typeface="Times New Roman" pitchFamily="18" charset="0"/>
              </a:rPr>
            </a:br>
            <a:r>
              <a:rPr lang="en-US" altLang="en-US" sz="2400" b="0" i="1" dirty="0">
                <a:solidFill>
                  <a:srgbClr val="FFFF00"/>
                </a:solidFill>
                <a:effectLst>
                  <a:outerShdw blurRad="38100" dist="38100" dir="2700000" algn="tl">
                    <a:srgbClr val="000000">
                      <a:alpha val="43137"/>
                    </a:srgbClr>
                  </a:outerShdw>
                </a:effectLst>
                <a:cs typeface="Times New Roman" pitchFamily="18" charset="0"/>
              </a:rPr>
              <a:t>  </a:t>
            </a:r>
            <a:r>
              <a:rPr lang="en-US" altLang="en-US" sz="2400" b="0" i="1" dirty="0">
                <a:solidFill>
                  <a:schemeClr val="tx1"/>
                </a:solidFill>
                <a:effectLst>
                  <a:outerShdw blurRad="38100" dist="38100" dir="2700000" algn="tl">
                    <a:srgbClr val="000000">
                      <a:alpha val="43137"/>
                    </a:srgbClr>
                  </a:outerShdw>
                </a:effectLst>
                <a:cs typeface="Times New Roman" pitchFamily="18" charset="0"/>
              </a:rPr>
              <a:t>(Presbyterian Church USA) Section 3</a:t>
            </a:r>
            <a:endParaRPr lang="en-US" altLang="en-US" sz="2400" b="0" i="1" dirty="0">
              <a:solidFill>
                <a:schemeClr val="tx1"/>
              </a:solidFill>
              <a:effectLst>
                <a:outerShdw blurRad="38100" dist="38100" dir="2700000" algn="tl">
                  <a:srgbClr val="000000">
                    <a:alpha val="43137"/>
                  </a:srgbClr>
                </a:outerShdw>
              </a:effectLst>
              <a:latin typeface="+mn-lt"/>
            </a:endParaRPr>
          </a:p>
        </p:txBody>
      </p:sp>
      <p:sp>
        <p:nvSpPr>
          <p:cNvPr id="2" name="Rectangle 1">
            <a:extLst>
              <a:ext uri="{FF2B5EF4-FFF2-40B4-BE49-F238E27FC236}">
                <a16:creationId xmlns:a16="http://schemas.microsoft.com/office/drawing/2014/main" id="{4ED10EE0-C3DE-47D4-A569-A0CABC428376}"/>
              </a:ext>
            </a:extLst>
          </p:cNvPr>
          <p:cNvSpPr/>
          <p:nvPr/>
        </p:nvSpPr>
        <p:spPr>
          <a:xfrm>
            <a:off x="609600" y="2209800"/>
            <a:ext cx="8382000" cy="3108543"/>
          </a:xfrm>
          <a:prstGeom prst="rect">
            <a:avLst/>
          </a:prstGeom>
        </p:spPr>
        <p:txBody>
          <a:bodyPr wrap="square">
            <a:spAutoFit/>
          </a:bodyPr>
          <a:lstStyle/>
          <a:p>
            <a:r>
              <a:rPr lang="en-US" sz="2800" b="1" i="1" dirty="0"/>
              <a:t>Loving us still,</a:t>
            </a:r>
            <a:br>
              <a:rPr lang="en-US" sz="2800" b="1" i="1" dirty="0"/>
            </a:br>
            <a:r>
              <a:rPr lang="en-US" sz="2800" b="1" i="1" dirty="0"/>
              <a:t>God makes us heirs with Christ of the covenant.</a:t>
            </a:r>
            <a:br>
              <a:rPr lang="en-US" sz="2800" b="1" i="1" dirty="0"/>
            </a:br>
            <a:r>
              <a:rPr lang="en-US" sz="2800" b="1" i="1" dirty="0"/>
              <a:t>Like a mother </a:t>
            </a:r>
          </a:p>
          <a:p>
            <a:r>
              <a:rPr lang="en-US" sz="2800" b="1" i="1" dirty="0"/>
              <a:t>who will not forsake her nursing child,</a:t>
            </a:r>
            <a:br>
              <a:rPr lang="en-US" sz="2800" b="1" i="1" dirty="0"/>
            </a:br>
            <a:r>
              <a:rPr lang="en-US" sz="2800" b="1" i="1" dirty="0"/>
              <a:t>like a father </a:t>
            </a:r>
          </a:p>
          <a:p>
            <a:r>
              <a:rPr lang="en-US" sz="2800" b="1" i="1" dirty="0"/>
              <a:t>who runs to welcome the prodigal home,</a:t>
            </a:r>
            <a:br>
              <a:rPr lang="en-US" sz="2800" b="1" i="1" dirty="0"/>
            </a:br>
            <a:r>
              <a:rPr lang="en-US" sz="2800" b="1" i="1" dirty="0"/>
              <a:t>God is faithful still.</a:t>
            </a:r>
            <a:endParaRPr lang="en-US" sz="28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10826971"/>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664BA"/>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F5F95D8-7E0D-4E87-B741-BA8EC9124B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0"/>
            <a:ext cx="9906000" cy="69342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712573" y="222422"/>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665205" y="2438400"/>
            <a:ext cx="8001000" cy="3816429"/>
          </a:xfrm>
          <a:prstGeom prst="rect">
            <a:avLst/>
          </a:prstGeom>
        </p:spPr>
        <p:txBody>
          <a:bodyPr wrap="square">
            <a:spAutoFit/>
          </a:bodyPr>
          <a:lstStyle/>
          <a:p>
            <a:r>
              <a:rPr lang="en-US" sz="2800" i="1" dirty="0">
                <a:effectLst>
                  <a:outerShdw blurRad="38100" dist="38100" dir="2700000" algn="tl">
                    <a:srgbClr val="000000">
                      <a:alpha val="43137"/>
                    </a:srgbClr>
                  </a:outerShdw>
                </a:effectLst>
              </a:rPr>
              <a:t>Special thanks to all those who contributed and helped set-up, served, and cleaned up with last night’s </a:t>
            </a:r>
            <a:r>
              <a:rPr lang="en-US" sz="2800" b="1" i="1" dirty="0">
                <a:solidFill>
                  <a:srgbClr val="FFFF00"/>
                </a:solidFill>
                <a:effectLst>
                  <a:outerShdw blurRad="38100" dist="38100" dir="2700000" algn="tl">
                    <a:srgbClr val="000000">
                      <a:alpha val="43137"/>
                    </a:srgbClr>
                  </a:outerShdw>
                </a:effectLst>
              </a:rPr>
              <a:t>Thanksgiving Dinner</a:t>
            </a:r>
            <a:r>
              <a:rPr lang="en-US" sz="2800" b="1" i="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as well as those who contributed to the </a:t>
            </a:r>
            <a:r>
              <a:rPr lang="en-US" sz="2800" b="1" i="1" dirty="0">
                <a:solidFill>
                  <a:srgbClr val="FFFF00"/>
                </a:solidFill>
                <a:effectLst>
                  <a:outerShdw blurRad="38100" dist="38100" dir="2700000" algn="tl">
                    <a:srgbClr val="000000">
                      <a:alpha val="43137"/>
                    </a:srgbClr>
                  </a:outerShdw>
                </a:effectLst>
              </a:rPr>
              <a:t>Operation Christmas Child</a:t>
            </a:r>
            <a:r>
              <a:rPr lang="en-US" sz="2800" b="1" i="1" dirty="0">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shoeboxes. </a:t>
            </a:r>
            <a:endParaRPr lang="en-US" sz="2800" dirty="0">
              <a:effectLst>
                <a:outerShdw blurRad="38100" dist="38100" dir="2700000" algn="tl">
                  <a:srgbClr val="000000">
                    <a:alpha val="43137"/>
                  </a:srgbClr>
                </a:outerShdw>
              </a:effectLst>
            </a:endParaRPr>
          </a:p>
          <a:p>
            <a:r>
              <a:rPr lang="en-US" sz="2800" b="1" i="1" dirty="0"/>
              <a:t>    </a:t>
            </a:r>
          </a:p>
          <a:p>
            <a:pPr lvl="0"/>
            <a:endParaRPr lang="en-US" sz="2800" i="1" dirty="0"/>
          </a:p>
          <a:p>
            <a:pPr marL="342900" marR="0" lvl="0" indent="-342900">
              <a:spcBef>
                <a:spcPts val="0"/>
              </a:spcBef>
              <a:spcAft>
                <a:spcPts val="15"/>
              </a:spcAft>
              <a:buFont typeface="Symbol" panose="05050102010706020507" pitchFamily="18" charset="2"/>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endParaRPr lang="en-US" sz="2800" dirty="0">
              <a:latin typeface="Helvetica" panose="020B0604020202020204" pitchFamily="34" charset="0"/>
              <a:ea typeface="Times New Roman" panose="02020603050405020304" pitchFamily="18" charset="0"/>
            </a:endParaRPr>
          </a:p>
          <a:p>
            <a:pPr marL="457200" marR="0">
              <a:spcBef>
                <a:spcPts val="0"/>
              </a:spcBef>
              <a:spcAft>
                <a:spcPts val="0"/>
              </a:spcAft>
            </a:pPr>
            <a:r>
              <a:rPr lang="en-US" b="1" i="1" kern="100" dirty="0">
                <a:solidFill>
                  <a:srgbClr val="000000"/>
                </a:solidFill>
                <a:latin typeface="Arial" panose="020B0604020202020204" pitchFamily="34" charset="0"/>
                <a:ea typeface="Times New Roman" panose="02020603050405020304" pitchFamily="18" charset="0"/>
              </a:rPr>
              <a:t> </a:t>
            </a:r>
            <a:endParaRPr lang="en-US" sz="1800" dirty="0">
              <a:effectLst/>
              <a:latin typeface="Helvetica" panose="020B0604020202020204" pitchFamily="34" charset="0"/>
              <a:ea typeface="Times New Roman" panose="02020603050405020304" pitchFamily="18" charset="0"/>
            </a:endParaRPr>
          </a:p>
        </p:txBody>
      </p:sp>
      <p:pic>
        <p:nvPicPr>
          <p:cNvPr id="7" name="Picture 6">
            <a:extLst>
              <a:ext uri="{FF2B5EF4-FFF2-40B4-BE49-F238E27FC236}">
                <a16:creationId xmlns:a16="http://schemas.microsoft.com/office/drawing/2014/main" id="{29840E28-B9EE-4B28-8E41-5586E4E6EA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2441" y="147849"/>
            <a:ext cx="2165912" cy="1833351"/>
          </a:xfrm>
          <a:prstGeom prst="rect">
            <a:avLst/>
          </a:prstGeom>
        </p:spPr>
      </p:pic>
      <p:pic>
        <p:nvPicPr>
          <p:cNvPr id="8" name="Picture 7">
            <a:extLst>
              <a:ext uri="{FF2B5EF4-FFF2-40B4-BE49-F238E27FC236}">
                <a16:creationId xmlns:a16="http://schemas.microsoft.com/office/drawing/2014/main" id="{B8F4842F-AA4A-4C8D-9D43-EAE6AAE7EE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079" y="4258671"/>
            <a:ext cx="4773420" cy="2838956"/>
          </a:xfrm>
          <a:prstGeom prst="rect">
            <a:avLst/>
          </a:prstGeom>
        </p:spPr>
      </p:pic>
    </p:spTree>
    <p:extLst>
      <p:ext uri="{BB962C8B-B14F-4D97-AF65-F5344CB8AC3E}">
        <p14:creationId xmlns:p14="http://schemas.microsoft.com/office/powerpoint/2010/main" val="2023008065"/>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381000" y="2286000"/>
            <a:ext cx="8229600" cy="3539430"/>
          </a:xfrm>
          <a:prstGeom prst="rect">
            <a:avLst/>
          </a:prstGeom>
        </p:spPr>
        <p:txBody>
          <a:bodyPr wrap="square">
            <a:spAutoFit/>
          </a:bodyPr>
          <a:lstStyle/>
          <a:p>
            <a:pPr marL="342900" lvl="0" indent="-342900">
              <a:buFont typeface="Arial" panose="020B0604020202020204" pitchFamily="34" charset="0"/>
              <a:buChar char="•"/>
            </a:pPr>
            <a:r>
              <a:rPr lang="en-US" sz="2800" i="1" dirty="0">
                <a:effectLst>
                  <a:outerShdw blurRad="38100" dist="38100" dir="2700000" algn="tl">
                    <a:srgbClr val="000000">
                      <a:alpha val="43137"/>
                    </a:srgbClr>
                  </a:outerShdw>
                </a:effectLst>
              </a:rPr>
              <a:t>The </a:t>
            </a:r>
            <a:r>
              <a:rPr lang="en-US" sz="2800" b="1" i="1" dirty="0">
                <a:solidFill>
                  <a:srgbClr val="FFFF00"/>
                </a:solidFill>
                <a:effectLst>
                  <a:outerShdw blurRad="38100" dist="38100" dir="2700000" algn="tl">
                    <a:srgbClr val="000000">
                      <a:alpha val="43137"/>
                    </a:srgbClr>
                  </a:outerShdw>
                </a:effectLst>
              </a:rPr>
              <a:t>afternoon Bible Study Group</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will continue this afternoon, downstairs in the basement at 12:30pm next Sunday.  </a:t>
            </a:r>
            <a:endParaRPr lang="en-US" sz="2800" dirty="0">
              <a:effectLst>
                <a:outerShdw blurRad="38100" dist="38100" dir="2700000" algn="tl">
                  <a:srgbClr val="000000">
                    <a:alpha val="43137"/>
                  </a:srgbClr>
                </a:outerShdw>
              </a:effectLst>
            </a:endParaRPr>
          </a:p>
          <a:p>
            <a:r>
              <a:rPr lang="en-US" sz="2800"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endParaRPr>
          </a:p>
          <a:p>
            <a:pPr marL="342900" lvl="0" indent="-342900">
              <a:buFont typeface="Arial" panose="020B0604020202020204" pitchFamily="34" charset="0"/>
              <a:buChar char="•"/>
            </a:pPr>
            <a:r>
              <a:rPr lang="en-US" sz="2800" i="1" dirty="0">
                <a:effectLst>
                  <a:outerShdw blurRad="38100" dist="38100" dir="2700000" algn="tl">
                    <a:srgbClr val="000000">
                      <a:alpha val="43137"/>
                    </a:srgbClr>
                  </a:outerShdw>
                </a:effectLst>
              </a:rPr>
              <a:t>The </a:t>
            </a:r>
            <a:r>
              <a:rPr lang="en-US" sz="2800" b="1" i="1" dirty="0">
                <a:solidFill>
                  <a:srgbClr val="FFFF00"/>
                </a:solidFill>
                <a:effectLst>
                  <a:outerShdw blurRad="38100" dist="38100" dir="2700000" algn="tl">
                    <a:srgbClr val="000000">
                      <a:alpha val="43137"/>
                    </a:srgbClr>
                  </a:outerShdw>
                </a:effectLst>
              </a:rPr>
              <a:t>Women's Group</a:t>
            </a:r>
            <a:r>
              <a:rPr lang="en-US" sz="2800" i="1" dirty="0">
                <a:solidFill>
                  <a:srgbClr val="FFFF00"/>
                </a:solidFill>
                <a:effectLst>
                  <a:outerShdw blurRad="38100" dist="38100" dir="2700000" algn="tl">
                    <a:srgbClr val="000000">
                      <a:alpha val="43137"/>
                    </a:srgbClr>
                  </a:outerShdw>
                </a:effectLst>
              </a:rPr>
              <a:t> </a:t>
            </a:r>
            <a:r>
              <a:rPr lang="en-US" sz="2800" i="1" dirty="0">
                <a:effectLst>
                  <a:outerShdw blurRad="38100" dist="38100" dir="2700000" algn="tl">
                    <a:srgbClr val="000000">
                      <a:alpha val="43137"/>
                    </a:srgbClr>
                  </a:outerShdw>
                </a:effectLst>
              </a:rPr>
              <a:t>will meet every </a:t>
            </a:r>
            <a:r>
              <a:rPr lang="en-US" sz="2800" b="1" i="1" dirty="0">
                <a:solidFill>
                  <a:srgbClr val="FFFF00"/>
                </a:solidFill>
                <a:effectLst>
                  <a:outerShdw blurRad="38100" dist="38100" dir="2700000" algn="tl">
                    <a:srgbClr val="000000">
                      <a:alpha val="43137"/>
                    </a:srgbClr>
                  </a:outerShdw>
                </a:effectLst>
              </a:rPr>
              <a:t>Wednesday 7:30pm </a:t>
            </a:r>
            <a:r>
              <a:rPr lang="en-US" sz="2800" i="1" dirty="0">
                <a:effectLst>
                  <a:outerShdw blurRad="38100" dist="38100" dir="2700000" algn="tl">
                    <a:srgbClr val="000000">
                      <a:alpha val="43137"/>
                    </a:srgbClr>
                  </a:outerShdw>
                </a:effectLst>
              </a:rPr>
              <a:t>over at the Manse (2048 E 14</a:t>
            </a:r>
            <a:r>
              <a:rPr lang="en-US" sz="2800" i="1" baseline="30000" dirty="0">
                <a:effectLst>
                  <a:outerShdw blurRad="38100" dist="38100" dir="2700000" algn="tl">
                    <a:srgbClr val="000000">
                      <a:alpha val="43137"/>
                    </a:srgbClr>
                  </a:outerShdw>
                </a:effectLst>
              </a:rPr>
              <a:t>th</a:t>
            </a:r>
            <a:r>
              <a:rPr lang="en-US" sz="2800" i="1" dirty="0">
                <a:effectLst>
                  <a:outerShdw blurRad="38100" dist="38100" dir="2700000" algn="tl">
                    <a:srgbClr val="000000">
                      <a:alpha val="43137"/>
                    </a:srgbClr>
                  </a:outerShdw>
                </a:effectLst>
              </a:rPr>
              <a:t> Street). For more information, please see Margaret and Cara.</a:t>
            </a:r>
            <a:endParaRPr lang="en-US" sz="2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797534716"/>
      </p:ext>
    </p:extLst>
  </p:cSld>
  <p:clrMapOvr>
    <a:masterClrMapping/>
  </p:clrMapOvr>
  <p:transition advClick="0"/>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FE07FA-01DD-44D9-9F82-A5FB22AF350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2419" y="2644350"/>
            <a:ext cx="4871581" cy="3522022"/>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a:t>		</a:t>
            </a:r>
          </a:p>
        </p:txBody>
      </p:sp>
      <p:sp>
        <p:nvSpPr>
          <p:cNvPr id="907267" name="Rectangle 3"/>
          <p:cNvSpPr>
            <a:spLocks noChangeArrowheads="1"/>
          </p:cNvSpPr>
          <p:nvPr/>
        </p:nvSpPr>
        <p:spPr bwMode="auto">
          <a:xfrm>
            <a:off x="685800" y="228600"/>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Announcements &amp; </a:t>
            </a:r>
          </a:p>
          <a:p>
            <a:r>
              <a:rPr lang="en-US" altLang="en-US" sz="3200" b="0" i="1" dirty="0"/>
              <a:t>Sharing of Joys and Concerns</a:t>
            </a:r>
          </a:p>
        </p:txBody>
      </p:sp>
      <p:sp>
        <p:nvSpPr>
          <p:cNvPr id="2" name="Rectangle 1">
            <a:extLst>
              <a:ext uri="{FF2B5EF4-FFF2-40B4-BE49-F238E27FC236}">
                <a16:creationId xmlns:a16="http://schemas.microsoft.com/office/drawing/2014/main" id="{0BA79CEB-93F4-409E-A52A-5C041A0F16F6}"/>
              </a:ext>
            </a:extLst>
          </p:cNvPr>
          <p:cNvSpPr/>
          <p:nvPr/>
        </p:nvSpPr>
        <p:spPr>
          <a:xfrm>
            <a:off x="310019" y="2590800"/>
            <a:ext cx="4033381" cy="3539430"/>
          </a:xfrm>
          <a:prstGeom prst="rect">
            <a:avLst/>
          </a:prstGeom>
        </p:spPr>
        <p:txBody>
          <a:bodyPr wrap="square">
            <a:spAutoFit/>
          </a:bodyPr>
          <a:lstStyle/>
          <a:p>
            <a:pPr lvl="0"/>
            <a:r>
              <a:rPr lang="en-US" sz="2800" i="1" dirty="0">
                <a:effectLst>
                  <a:outerShdw blurRad="38100" dist="38100" dir="2700000" algn="tl">
                    <a:srgbClr val="000000">
                      <a:alpha val="43137"/>
                    </a:srgbClr>
                  </a:outerShdw>
                </a:effectLst>
              </a:rPr>
              <a:t>We will be conducting a non-perishable </a:t>
            </a:r>
            <a:r>
              <a:rPr lang="en-US" sz="2800" b="1" i="1" dirty="0">
                <a:solidFill>
                  <a:srgbClr val="FFFF00"/>
                </a:solidFill>
                <a:effectLst>
                  <a:outerShdw blurRad="38100" dist="38100" dir="2700000" algn="tl">
                    <a:srgbClr val="000000">
                      <a:alpha val="43137"/>
                    </a:srgbClr>
                  </a:outerShdw>
                </a:effectLst>
              </a:rPr>
              <a:t>Food Drive</a:t>
            </a:r>
            <a:r>
              <a:rPr lang="en-US" sz="2800" i="1" dirty="0">
                <a:effectLst>
                  <a:outerShdw blurRad="38100" dist="38100" dir="2700000" algn="tl">
                    <a:srgbClr val="000000">
                      <a:alpha val="43137"/>
                    </a:srgbClr>
                  </a:outerShdw>
                </a:effectLst>
              </a:rPr>
              <a:t>.  All food items to be donated to the food pantry at </a:t>
            </a:r>
            <a:r>
              <a:rPr lang="en-US" sz="2800" b="1" i="1" dirty="0" err="1">
                <a:solidFill>
                  <a:srgbClr val="FFFF00"/>
                </a:solidFill>
                <a:effectLst>
                  <a:outerShdw blurRad="38100" dist="38100" dir="2700000" algn="tl">
                    <a:srgbClr val="000000">
                      <a:alpha val="43137"/>
                    </a:srgbClr>
                  </a:outerShdw>
                </a:effectLst>
              </a:rPr>
              <a:t>Kingslawn</a:t>
            </a:r>
            <a:r>
              <a:rPr lang="en-US" sz="2800" b="1" i="1" dirty="0">
                <a:solidFill>
                  <a:srgbClr val="FFFF00"/>
                </a:solidFill>
                <a:effectLst>
                  <a:outerShdw blurRad="38100" dist="38100" dir="2700000" algn="tl">
                    <a:srgbClr val="000000">
                      <a:alpha val="43137"/>
                    </a:srgbClr>
                  </a:outerShdw>
                </a:effectLst>
              </a:rPr>
              <a:t> Presbyterian Church</a:t>
            </a:r>
            <a:r>
              <a:rPr lang="en-US" sz="2800" i="1" dirty="0">
                <a:effectLst>
                  <a:outerShdw blurRad="38100" dist="38100" dir="2700000" algn="tl">
                    <a:srgbClr val="000000">
                      <a:alpha val="43137"/>
                    </a:srgbClr>
                  </a:outerShdw>
                </a:effectLst>
              </a:rPr>
              <a:t>. Please donate if you </a:t>
            </a:r>
            <a:r>
              <a:rPr lang="en-US" sz="2800" b="1" i="1" dirty="0">
                <a:solidFill>
                  <a:srgbClr val="FFFF00"/>
                </a:solidFill>
                <a:effectLst>
                  <a:outerShdw blurRad="38100" dist="38100" dir="2700000" algn="tl">
                    <a:srgbClr val="000000">
                      <a:alpha val="43137"/>
                    </a:srgbClr>
                  </a:outerShdw>
                </a:effectLst>
              </a:rPr>
              <a:t>CAN</a:t>
            </a:r>
            <a:r>
              <a:rPr lang="en-US" sz="2800" i="1" dirty="0">
                <a:effectLst>
                  <a:outerShdw blurRad="38100" dist="38100" dir="2700000" algn="tl">
                    <a:srgbClr val="000000">
                      <a:alpha val="43137"/>
                    </a:srgbClr>
                  </a:outerShdw>
                </a:effectLst>
              </a:rPr>
              <a:t>!!!  </a:t>
            </a:r>
            <a:endParaRPr lang="en-US" sz="2800" dirty="0">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164684023"/>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304800" y="-37070"/>
            <a:ext cx="92964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2800" b="0" i="1" dirty="0"/>
              <a:t>Prayer of the People &amp; The Lord’s Prayer</a:t>
            </a:r>
          </a:p>
        </p:txBody>
      </p:sp>
      <p:sp>
        <p:nvSpPr>
          <p:cNvPr id="2" name="Rectangle 1"/>
          <p:cNvSpPr/>
          <p:nvPr/>
        </p:nvSpPr>
        <p:spPr>
          <a:xfrm>
            <a:off x="-152400" y="1524000"/>
            <a:ext cx="9372601" cy="5078313"/>
          </a:xfrm>
          <a:prstGeom prst="rect">
            <a:avLst/>
          </a:prstGeom>
        </p:spPr>
        <p:txBody>
          <a:bodyPr wrap="square">
            <a:spAutoFit/>
          </a:bodyPr>
          <a:lstStyle/>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Our Father, who art in heaven. </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a:t>
            </a:r>
            <a:r>
              <a:rPr lang="en-US" sz="2400" b="1" i="1" dirty="0" err="1">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Halloweth</a:t>
            </a: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be thy name.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Thy Kingdom come; Thy will be done</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On earth as it is in heaven.</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Give us this day our daily bread.</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Forgive us our debts; as we forgive our debtors.</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Lead us not into temptations, but deliver us from evil.</a:t>
            </a:r>
          </a:p>
          <a:p>
            <a:pPr marR="0" lvl="0">
              <a:lnSpc>
                <a:spcPct val="150000"/>
              </a:lnSpc>
              <a:spcBef>
                <a:spcPts val="0"/>
              </a:spcBef>
              <a:spcAft>
                <a:spcPts val="15"/>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en-US" sz="2400" b="1" i="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rPr>
              <a:t>		For Thine is the Kingdom, the Power, and the Glory forever. 			Amen.</a:t>
            </a:r>
            <a:endParaRPr lang="en-US" sz="2400" b="1" i="1" dirty="0">
              <a:solidFill>
                <a:srgbClr val="000000"/>
              </a:solidFill>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61707143"/>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38400"/>
            <a:ext cx="9372600" cy="5187027"/>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434546" y="286265"/>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Offering of our Gifts and our Lives</a:t>
            </a:r>
          </a:p>
          <a:p>
            <a:r>
              <a:rPr lang="en-US" altLang="en-US" sz="3000" b="0" i="1" dirty="0"/>
              <a:t>Musical Offering  </a:t>
            </a:r>
          </a:p>
        </p:txBody>
      </p:sp>
    </p:spTree>
    <p:extLst>
      <p:ext uri="{BB962C8B-B14F-4D97-AF65-F5344CB8AC3E}">
        <p14:creationId xmlns:p14="http://schemas.microsoft.com/office/powerpoint/2010/main" val="4269254007"/>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57400"/>
            <a:ext cx="12143295" cy="8991600"/>
          </a:xfrm>
          <a:prstGeom prst="rect">
            <a:avLst/>
          </a:prstGeom>
        </p:spPr>
      </p:pic>
      <p:sp>
        <p:nvSpPr>
          <p:cNvPr id="907266" name="Rectangle 2"/>
          <p:cNvSpPr>
            <a:spLocks noGrp="1" noChangeArrowheads="1"/>
          </p:cNvSpPr>
          <p:nvPr>
            <p:ph type="subTitle" idx="1"/>
          </p:nvPr>
        </p:nvSpPr>
        <p:spPr>
          <a:xfrm>
            <a:off x="1143000" y="228600"/>
            <a:ext cx="6400800" cy="1752600"/>
          </a:xfrm>
        </p:spPr>
        <p:txBody>
          <a:bodyPr/>
          <a:lstStyle/>
          <a:p>
            <a:pPr>
              <a:lnSpc>
                <a:spcPct val="80000"/>
              </a:lnSpc>
            </a:pPr>
            <a:r>
              <a:rPr lang="en-US" altLang="en-US" sz="3600" b="1" i="1" dirty="0"/>
              <a:t>		</a:t>
            </a:r>
          </a:p>
        </p:txBody>
      </p:sp>
      <p:sp>
        <p:nvSpPr>
          <p:cNvPr id="907267" name="Rectangle 3"/>
          <p:cNvSpPr>
            <a:spLocks noChangeArrowheads="1"/>
          </p:cNvSpPr>
          <p:nvPr/>
        </p:nvSpPr>
        <p:spPr bwMode="auto">
          <a:xfrm>
            <a:off x="762000" y="388937"/>
            <a:ext cx="8686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Doxology and Offertory Prayer</a:t>
            </a:r>
          </a:p>
        </p:txBody>
      </p:sp>
    </p:spTree>
    <p:extLst>
      <p:ext uri="{BB962C8B-B14F-4D97-AF65-F5344CB8AC3E}">
        <p14:creationId xmlns:p14="http://schemas.microsoft.com/office/powerpoint/2010/main" val="41949104"/>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CAD0D7-14E0-4F1C-A376-82498BAE7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700366"/>
            <a:ext cx="9274627"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Give praise to the Lord, </a:t>
            </a:r>
          </a:p>
          <a:p>
            <a:pPr algn="ctr"/>
            <a:r>
              <a:rPr lang="en-US" sz="3600" b="1" i="1" dirty="0">
                <a:effectLst>
                  <a:outerShdw blurRad="38100" dist="38100" dir="2700000" algn="tl">
                    <a:srgbClr val="000000">
                      <a:alpha val="43137"/>
                    </a:srgbClr>
                  </a:outerShdw>
                </a:effectLst>
              </a:rPr>
              <a:t>and sing a new song;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amid all the saints </a:t>
            </a:r>
          </a:p>
          <a:p>
            <a:pPr algn="ctr"/>
            <a:r>
              <a:rPr lang="en-US" sz="3600" b="1" i="1" dirty="0">
                <a:effectLst>
                  <a:outerShdw blurRad="38100" dist="38100" dir="2700000" algn="tl">
                    <a:srgbClr val="000000">
                      <a:alpha val="43137"/>
                    </a:srgbClr>
                  </a:outerShdw>
                </a:effectLst>
              </a:rPr>
              <a:t>God's praises prolong;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 song to your Maker </a:t>
            </a:r>
          </a:p>
          <a:p>
            <a:pPr algn="ctr"/>
            <a:r>
              <a:rPr lang="en-US" sz="3600" b="1" i="1" dirty="0">
                <a:effectLst>
                  <a:outerShdw blurRad="38100" dist="38100" dir="2700000" algn="tl">
                    <a:srgbClr val="000000">
                      <a:alpha val="43137"/>
                    </a:srgbClr>
                  </a:outerShdw>
                </a:effectLst>
              </a:rPr>
              <a:t>and Ruler now raise,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children of Zion: </a:t>
            </a:r>
          </a:p>
          <a:p>
            <a:pPr algn="ctr"/>
            <a:r>
              <a:rPr lang="en-US" sz="3600" b="1" i="1" dirty="0">
                <a:effectLst>
                  <a:outerShdw blurRad="38100" dist="38100" dir="2700000" algn="tl">
                    <a:srgbClr val="000000">
                      <a:alpha val="43137"/>
                    </a:srgbClr>
                  </a:outerShdw>
                </a:effectLst>
              </a:rPr>
              <a:t>rejoice and give praise.</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96844" y="644801"/>
            <a:ext cx="848224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#550 </a:t>
            </a:r>
            <a:r>
              <a:rPr lang="en-US" altLang="en-US" sz="2500" b="0" i="1" kern="0" dirty="0">
                <a:solidFill>
                  <a:srgbClr val="FFFF00"/>
                </a:solidFill>
                <a:effectLst>
                  <a:outerShdw blurRad="38100" dist="38100" dir="2700000" algn="tl">
                    <a:srgbClr val="000000">
                      <a:alpha val="43137"/>
                    </a:srgbClr>
                  </a:outerShdw>
                </a:effectLst>
              </a:rPr>
              <a:t>“Give Praise to the LORD”</a:t>
            </a:r>
          </a:p>
        </p:txBody>
      </p:sp>
    </p:spTree>
    <p:extLst>
      <p:ext uri="{BB962C8B-B14F-4D97-AF65-F5344CB8AC3E}">
        <p14:creationId xmlns:p14="http://schemas.microsoft.com/office/powerpoint/2010/main" val="103403249"/>
      </p:ext>
    </p:extLst>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F85F7-FA16-433F-8C76-483AE3429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33" y="-1066800"/>
            <a:ext cx="14088533" cy="7924800"/>
          </a:xfrm>
          <a:prstGeom prst="rect">
            <a:avLst/>
          </a:prstGeom>
        </p:spPr>
      </p:pic>
      <p:sp>
        <p:nvSpPr>
          <p:cNvPr id="111618" name="Rectangle 2"/>
          <p:cNvSpPr>
            <a:spLocks noGrp="1" noChangeArrowheads="1"/>
          </p:cNvSpPr>
          <p:nvPr>
            <p:ph type="ctrTitle"/>
          </p:nvPr>
        </p:nvSpPr>
        <p:spPr>
          <a:xfrm>
            <a:off x="398198" y="571560"/>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644 “Give Thanks, O Christian People”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59492" y="2333685"/>
            <a:ext cx="9383205"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Give thanks, O Christian people,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workers of our day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heed the call to service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and make it their life's 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go to feed the hungry,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tend to those in need,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work for equal justice,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till all God's folk are freed.</a:t>
            </a:r>
            <a:endParaRPr lang="en-US" sz="34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57460973"/>
      </p:ext>
    </p:extLst>
  </p:cSld>
  <p:clrMapOvr>
    <a:masterClrMapping/>
  </p:clrMapOvr>
  <p:transition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CAD0D7-14E0-4F1C-A376-82498BAE7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700366"/>
            <a:ext cx="9274627"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With </a:t>
            </a:r>
            <a:r>
              <a:rPr lang="en-US" sz="3600" b="1" i="1" dirty="0" err="1">
                <a:effectLst>
                  <a:outerShdw blurRad="38100" dist="38100" dir="2700000" algn="tl">
                    <a:srgbClr val="000000">
                      <a:alpha val="43137"/>
                    </a:srgbClr>
                  </a:outerShdw>
                </a:effectLst>
              </a:rPr>
              <a:t>timbrel</a:t>
            </a:r>
            <a:r>
              <a:rPr lang="en-US" sz="3600" b="1" i="1" dirty="0">
                <a:effectLst>
                  <a:outerShdw blurRad="38100" dist="38100" dir="2700000" algn="tl">
                    <a:srgbClr val="000000">
                      <a:alpha val="43137"/>
                    </a:srgbClr>
                  </a:outerShdw>
                </a:effectLst>
              </a:rPr>
              <a:t> and harp </a:t>
            </a:r>
          </a:p>
          <a:p>
            <a:pPr algn="ctr"/>
            <a:r>
              <a:rPr lang="en-US" sz="3600" b="1" i="1" dirty="0">
                <a:effectLst>
                  <a:outerShdw blurRad="38100" dist="38100" dir="2700000" algn="tl">
                    <a:srgbClr val="000000">
                      <a:alpha val="43137"/>
                    </a:srgbClr>
                  </a:outerShdw>
                </a:effectLst>
              </a:rPr>
              <a:t>and joyful acclaim,</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gladness, O God, </a:t>
            </a:r>
          </a:p>
          <a:p>
            <a:pPr algn="ctr"/>
            <a:r>
              <a:rPr lang="en-US" sz="3600" b="1" i="1" dirty="0">
                <a:effectLst>
                  <a:outerShdw blurRad="38100" dist="38100" dir="2700000" algn="tl">
                    <a:srgbClr val="000000">
                      <a:alpha val="43137"/>
                    </a:srgbClr>
                  </a:outerShdw>
                </a:effectLst>
              </a:rPr>
              <a:t>we praise your great name;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now in your people </a:t>
            </a:r>
          </a:p>
          <a:p>
            <a:pPr algn="ctr"/>
            <a:r>
              <a:rPr lang="en-US" sz="3600" b="1" i="1" dirty="0">
                <a:effectLst>
                  <a:outerShdw blurRad="38100" dist="38100" dir="2700000" algn="tl">
                    <a:srgbClr val="000000">
                      <a:alpha val="43137"/>
                    </a:srgbClr>
                  </a:outerShdw>
                </a:effectLst>
              </a:rPr>
              <a:t>good pleasure you seek;</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robes of salvation </a:t>
            </a:r>
          </a:p>
          <a:p>
            <a:pPr algn="ctr"/>
            <a:r>
              <a:rPr lang="en-US" sz="3600" b="1" i="1" dirty="0">
                <a:effectLst>
                  <a:outerShdw blurRad="38100" dist="38100" dir="2700000" algn="tl">
                    <a:srgbClr val="000000">
                      <a:alpha val="43137"/>
                    </a:srgbClr>
                  </a:outerShdw>
                </a:effectLst>
              </a:rPr>
              <a:t>you cover the meek.</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96844" y="644801"/>
            <a:ext cx="848224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#550 </a:t>
            </a:r>
            <a:r>
              <a:rPr lang="en-US" altLang="en-US" sz="2500" b="0" i="1" kern="0" dirty="0">
                <a:solidFill>
                  <a:srgbClr val="FFFF00"/>
                </a:solidFill>
                <a:effectLst>
                  <a:outerShdw blurRad="38100" dist="38100" dir="2700000" algn="tl">
                    <a:srgbClr val="000000">
                      <a:alpha val="43137"/>
                    </a:srgbClr>
                  </a:outerShdw>
                </a:effectLst>
              </a:rPr>
              <a:t>“Give Praise to the LORD”</a:t>
            </a:r>
          </a:p>
        </p:txBody>
      </p:sp>
    </p:spTree>
    <p:extLst>
      <p:ext uri="{BB962C8B-B14F-4D97-AF65-F5344CB8AC3E}">
        <p14:creationId xmlns:p14="http://schemas.microsoft.com/office/powerpoint/2010/main" val="2699094454"/>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CAD0D7-14E0-4F1C-A376-82498BAE7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700366"/>
            <a:ext cx="9274627"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In glory exult, </a:t>
            </a:r>
          </a:p>
          <a:p>
            <a:pPr algn="ctr"/>
            <a:r>
              <a:rPr lang="en-US" sz="3600" b="1" i="1" dirty="0">
                <a:effectLst>
                  <a:outerShdw blurRad="38100" dist="38100" dir="2700000" algn="tl">
                    <a:srgbClr val="000000">
                      <a:alpha val="43137"/>
                    </a:srgbClr>
                  </a:outerShdw>
                </a:effectLst>
              </a:rPr>
              <a:t>all saints of the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song in the night </a:t>
            </a:r>
          </a:p>
          <a:p>
            <a:pPr algn="ctr"/>
            <a:r>
              <a:rPr lang="en-US" sz="3600" b="1" i="1" dirty="0">
                <a:effectLst>
                  <a:outerShdw blurRad="38100" dist="38100" dir="2700000" algn="tl">
                    <a:srgbClr val="000000">
                      <a:alpha val="43137"/>
                    </a:srgbClr>
                  </a:outerShdw>
                </a:effectLst>
              </a:rPr>
              <a:t>high praises accord;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go forth in God's service and </a:t>
            </a:r>
          </a:p>
          <a:p>
            <a:pPr algn="ctr"/>
            <a:r>
              <a:rPr lang="en-US" sz="3600" b="1" i="1" dirty="0">
                <a:effectLst>
                  <a:outerShdw blurRad="38100" dist="38100" dir="2700000" algn="tl">
                    <a:srgbClr val="000000">
                      <a:alpha val="43137"/>
                    </a:srgbClr>
                  </a:outerShdw>
                </a:effectLst>
              </a:rPr>
              <a:t>strong in God's might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conquer all evil </a:t>
            </a:r>
          </a:p>
          <a:p>
            <a:pPr algn="ctr"/>
            <a:r>
              <a:rPr lang="en-US" sz="3600" b="1" i="1" dirty="0">
                <a:effectLst>
                  <a:outerShdw blurRad="38100" dist="38100" dir="2700000" algn="tl">
                    <a:srgbClr val="000000">
                      <a:alpha val="43137"/>
                    </a:srgbClr>
                  </a:outerShdw>
                </a:effectLst>
              </a:rPr>
              <a:t>and stand for the right.</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96844" y="644801"/>
            <a:ext cx="848224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#550 </a:t>
            </a:r>
            <a:r>
              <a:rPr lang="en-US" altLang="en-US" sz="2500" b="0" i="1" kern="0" dirty="0">
                <a:solidFill>
                  <a:srgbClr val="FFFF00"/>
                </a:solidFill>
                <a:effectLst>
                  <a:outerShdw blurRad="38100" dist="38100" dir="2700000" algn="tl">
                    <a:srgbClr val="000000">
                      <a:alpha val="43137"/>
                    </a:srgbClr>
                  </a:outerShdw>
                </a:effectLst>
              </a:rPr>
              <a:t>“Give Praise to the LORD”</a:t>
            </a:r>
          </a:p>
        </p:txBody>
      </p:sp>
    </p:spTree>
    <p:extLst>
      <p:ext uri="{BB962C8B-B14F-4D97-AF65-F5344CB8AC3E}">
        <p14:creationId xmlns:p14="http://schemas.microsoft.com/office/powerpoint/2010/main" val="2028785325"/>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CAD0D7-14E0-4F1C-A376-82498BAE7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Rectangle 1"/>
          <p:cNvSpPr/>
          <p:nvPr/>
        </p:nvSpPr>
        <p:spPr>
          <a:xfrm>
            <a:off x="-334314" y="1600200"/>
            <a:ext cx="10058400" cy="1169551"/>
          </a:xfrm>
          <a:prstGeom prst="rect">
            <a:avLst/>
          </a:prstGeom>
        </p:spPr>
        <p:txBody>
          <a:bodyPr wrap="square">
            <a:spAutoFit/>
          </a:bodyPr>
          <a:lstStyle/>
          <a:p>
            <a:pPr algn="ctr"/>
            <a:br>
              <a:rPr lang="en-US" sz="3600" b="1" i="1" dirty="0">
                <a:effectLst>
                  <a:outerShdw blurRad="38100" dist="38100" dir="2700000" algn="tl">
                    <a:srgbClr val="000000">
                      <a:alpha val="43137"/>
                    </a:srgbClr>
                  </a:outerShdw>
                </a:effectLst>
              </a:rPr>
            </a:br>
            <a:endParaRPr lang="en-US" sz="3400" b="1" i="1" dirty="0">
              <a:effectLst>
                <a:outerShdw blurRad="38100" dist="38100" dir="2700000" algn="tl">
                  <a:srgbClr val="000000">
                    <a:alpha val="43137"/>
                  </a:srgbClr>
                </a:outerShdw>
              </a:effectLst>
            </a:endParaRPr>
          </a:p>
        </p:txBody>
      </p:sp>
      <p:sp>
        <p:nvSpPr>
          <p:cNvPr id="4" name="Rectangle 3"/>
          <p:cNvSpPr/>
          <p:nvPr/>
        </p:nvSpPr>
        <p:spPr>
          <a:xfrm>
            <a:off x="-70077" y="1700366"/>
            <a:ext cx="9274627"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For this is God's word: </a:t>
            </a:r>
          </a:p>
          <a:p>
            <a:pPr algn="ctr"/>
            <a:r>
              <a:rPr lang="en-US" sz="3600" b="1" i="1" dirty="0">
                <a:effectLst>
                  <a:outerShdw blurRad="38100" dist="38100" dir="2700000" algn="tl">
                    <a:srgbClr val="000000">
                      <a:alpha val="43137"/>
                    </a:srgbClr>
                  </a:outerShdw>
                </a:effectLst>
              </a:rPr>
              <a:t>the saints shall not fail,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but over the earth </a:t>
            </a:r>
          </a:p>
          <a:p>
            <a:pPr algn="ctr"/>
            <a:r>
              <a:rPr lang="en-US" sz="3600" b="1" i="1" dirty="0">
                <a:effectLst>
                  <a:outerShdw blurRad="38100" dist="38100" dir="2700000" algn="tl">
                    <a:srgbClr val="000000">
                      <a:alpha val="43137"/>
                    </a:srgbClr>
                  </a:outerShdw>
                </a:effectLst>
              </a:rPr>
              <a:t>their power shall prevail;</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all kingdoms and nations shall </a:t>
            </a:r>
          </a:p>
          <a:p>
            <a:pPr algn="ctr"/>
            <a:r>
              <a:rPr lang="en-US" sz="3600" b="1" i="1" dirty="0">
                <a:effectLst>
                  <a:outerShdw blurRad="38100" dist="38100" dir="2700000" algn="tl">
                    <a:srgbClr val="000000">
                      <a:alpha val="43137"/>
                    </a:srgbClr>
                  </a:outerShdw>
                </a:effectLst>
              </a:rPr>
              <a:t>yield to their sway.</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God give the glory; </a:t>
            </a:r>
          </a:p>
          <a:p>
            <a:pPr algn="ctr"/>
            <a:r>
              <a:rPr lang="en-US" sz="3600" b="1" i="1" dirty="0">
                <a:effectLst>
                  <a:outerShdw blurRad="38100" dist="38100" dir="2700000" algn="tl">
                    <a:srgbClr val="000000">
                      <a:alpha val="43137"/>
                    </a:srgbClr>
                  </a:outerShdw>
                </a:effectLst>
              </a:rPr>
              <a:t>sing praises for aye.</a:t>
            </a:r>
          </a:p>
        </p:txBody>
      </p:sp>
      <p:pic>
        <p:nvPicPr>
          <p:cNvPr id="5" name="Picture 4">
            <a:extLst>
              <a:ext uri="{FF2B5EF4-FFF2-40B4-BE49-F238E27FC236}">
                <a16:creationId xmlns:a16="http://schemas.microsoft.com/office/drawing/2014/main" id="{2D6BC062-E8E1-4FDD-B133-63FB9EE0A76F}"/>
              </a:ext>
            </a:extLst>
          </p:cNvPr>
          <p:cNvPicPr>
            <a:picLocks noChangeAspect="1"/>
          </p:cNvPicPr>
          <p:nvPr/>
        </p:nvPicPr>
        <p:blipFill>
          <a:blip r:embed="rId3"/>
          <a:stretch>
            <a:fillRect/>
          </a:stretch>
        </p:blipFill>
        <p:spPr>
          <a:xfrm>
            <a:off x="4567237" y="3424237"/>
            <a:ext cx="9525" cy="9525"/>
          </a:xfrm>
          <a:prstGeom prst="rect">
            <a:avLst/>
          </a:prstGeom>
        </p:spPr>
      </p:pic>
      <p:sp>
        <p:nvSpPr>
          <p:cNvPr id="11" name="Rectangle 2">
            <a:extLst>
              <a:ext uri="{FF2B5EF4-FFF2-40B4-BE49-F238E27FC236}">
                <a16:creationId xmlns:a16="http://schemas.microsoft.com/office/drawing/2014/main" id="{C501F8E9-45DD-4BBF-A15D-3E63109EFF66}"/>
              </a:ext>
            </a:extLst>
          </p:cNvPr>
          <p:cNvSpPr txBox="1">
            <a:spLocks noChangeArrowheads="1"/>
          </p:cNvSpPr>
          <p:nvPr/>
        </p:nvSpPr>
        <p:spPr bwMode="auto">
          <a:xfrm>
            <a:off x="1496844" y="644801"/>
            <a:ext cx="8482248"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5400" b="1">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2pPr>
            <a:lvl3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3pPr>
            <a:lvl4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4pPr>
            <a:lvl5pPr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cs typeface="Arial" charset="0"/>
              </a:defRPr>
            </a:lvl9pPr>
          </a:lstStyle>
          <a:p>
            <a:r>
              <a:rPr lang="en-US" altLang="en-US" sz="3600" b="0" i="1" u="sng" kern="0" dirty="0">
                <a:solidFill>
                  <a:srgbClr val="00FFFF"/>
                </a:solidFill>
                <a:cs typeface="Times New Roman" pitchFamily="18" charset="0"/>
              </a:rPr>
              <a:t>Sending Hymn</a:t>
            </a:r>
            <a:br>
              <a:rPr lang="en-US" altLang="en-US" sz="3600" b="0" i="1" u="sng" kern="0" dirty="0">
                <a:solidFill>
                  <a:srgbClr val="FFFF00"/>
                </a:solidFill>
                <a:cs typeface="Times New Roman" pitchFamily="18" charset="0"/>
              </a:rPr>
            </a:br>
            <a:r>
              <a:rPr lang="en-US" altLang="en-US" sz="2500" b="0" i="1" kern="0" dirty="0">
                <a:solidFill>
                  <a:srgbClr val="FFFF00"/>
                </a:solidFill>
                <a:effectLst>
                  <a:outerShdw blurRad="38100" dist="38100" dir="2700000" algn="tl">
                    <a:srgbClr val="000000">
                      <a:alpha val="43137"/>
                    </a:srgbClr>
                  </a:outerShdw>
                </a:effectLst>
                <a:cs typeface="Times New Roman" pitchFamily="18" charset="0"/>
              </a:rPr>
              <a:t>#550 </a:t>
            </a:r>
            <a:r>
              <a:rPr lang="en-US" altLang="en-US" sz="2500" b="0" i="1" kern="0" dirty="0">
                <a:solidFill>
                  <a:srgbClr val="FFFF00"/>
                </a:solidFill>
                <a:effectLst>
                  <a:outerShdw blurRad="38100" dist="38100" dir="2700000" algn="tl">
                    <a:srgbClr val="000000">
                      <a:alpha val="43137"/>
                    </a:srgbClr>
                  </a:outerShdw>
                </a:effectLst>
              </a:rPr>
              <a:t>“Give Praise to the LORD”</a:t>
            </a:r>
          </a:p>
        </p:txBody>
      </p:sp>
    </p:spTree>
    <p:extLst>
      <p:ext uri="{BB962C8B-B14F-4D97-AF65-F5344CB8AC3E}">
        <p14:creationId xmlns:p14="http://schemas.microsoft.com/office/powerpoint/2010/main" val="3809430124"/>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pic>
        <p:nvPicPr>
          <p:cNvPr id="39945" name="Picture 9" descr="TheRisenLo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040957"/>
            <a:ext cx="3886200" cy="4696962"/>
          </a:xfrm>
          <a:prstGeom prst="rect">
            <a:avLst/>
          </a:prstGeom>
          <a:noFill/>
          <a:extLst>
            <a:ext uri="{909E8E84-426E-40DD-AFC4-6F175D3DCCD1}">
              <a14:hiddenFill xmlns:a14="http://schemas.microsoft.com/office/drawing/2010/main">
                <a:solidFill>
                  <a:srgbClr val="FFFFFF"/>
                </a:solidFill>
              </a14:hiddenFill>
            </a:ext>
          </a:extLst>
        </p:spPr>
      </p:pic>
      <p:sp>
        <p:nvSpPr>
          <p:cNvPr id="39938" name="Rectangle 2"/>
          <p:cNvSpPr>
            <a:spLocks noGrp="1" noChangeArrowheads="1"/>
          </p:cNvSpPr>
          <p:nvPr>
            <p:ph type="ctrTitle"/>
          </p:nvPr>
        </p:nvSpPr>
        <p:spPr>
          <a:xfrm>
            <a:off x="762000" y="30480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The Charge and Benediction</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a:latin typeface="Arial" charset="0"/>
            </a:endParaRPr>
          </a:p>
        </p:txBody>
      </p:sp>
    </p:spTree>
  </p:cSld>
  <p:clrMapOvr>
    <a:masterClrMapping/>
  </p:clrMapOvr>
  <p:transition advClick="0"/>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990498-14B7-41B1-B674-0D651E78DC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753600" cy="6858000"/>
          </a:xfrm>
          <a:prstGeom prst="rect">
            <a:avLst/>
          </a:prstGeom>
        </p:spPr>
      </p:pic>
      <p:sp>
        <p:nvSpPr>
          <p:cNvPr id="39938" name="Rectangle 2"/>
          <p:cNvSpPr>
            <a:spLocks noGrp="1" noChangeArrowheads="1"/>
          </p:cNvSpPr>
          <p:nvPr>
            <p:ph type="ctrTitle"/>
          </p:nvPr>
        </p:nvSpPr>
        <p:spPr>
          <a:xfrm>
            <a:off x="1146090" y="641050"/>
            <a:ext cx="7772400" cy="1431925"/>
          </a:xfrm>
        </p:spPr>
        <p:txBody>
          <a:bodyPr/>
          <a:lstStyle/>
          <a:p>
            <a:r>
              <a:rPr lang="en-US" altLang="en-US" sz="3600" b="0" i="1" u="sng" dirty="0">
                <a:solidFill>
                  <a:srgbClr val="FFFF00"/>
                </a:solidFill>
                <a:cs typeface="Times New Roman" pitchFamily="18" charset="0"/>
              </a:rPr>
              <a:t>Bearing and Following </a:t>
            </a:r>
            <a:br>
              <a:rPr lang="en-US" altLang="en-US" sz="3600" b="0" i="1" u="sng" dirty="0">
                <a:solidFill>
                  <a:srgbClr val="FFFF00"/>
                </a:solidFill>
                <a:cs typeface="Times New Roman" pitchFamily="18" charset="0"/>
              </a:rPr>
            </a:br>
            <a:r>
              <a:rPr lang="en-US" altLang="en-US" sz="3600" b="0" i="1" u="sng" dirty="0">
                <a:solidFill>
                  <a:srgbClr val="FFFF00"/>
                </a:solidFill>
                <a:cs typeface="Times New Roman" pitchFamily="18" charset="0"/>
              </a:rPr>
              <a:t>the WORD into the World</a:t>
            </a:r>
            <a:br>
              <a:rPr lang="en-US" altLang="en-US" sz="3600" b="0" i="1" u="sng" dirty="0">
                <a:solidFill>
                  <a:srgbClr val="FFFF00"/>
                </a:solidFill>
                <a:cs typeface="Times New Roman" pitchFamily="18" charset="0"/>
              </a:rPr>
            </a:br>
            <a:r>
              <a:rPr lang="en-US" altLang="en-US" sz="3200" b="0" i="1" dirty="0"/>
              <a:t>Benediction Response</a:t>
            </a:r>
            <a:br>
              <a:rPr lang="en-US" altLang="en-US" sz="3200" b="0" i="1" dirty="0"/>
            </a:br>
            <a:endParaRPr lang="en-US" altLang="en-US" sz="2400" b="0" i="1" dirty="0">
              <a:solidFill>
                <a:srgbClr val="FF0000"/>
              </a:solidFill>
              <a:effectLst/>
            </a:endParaRPr>
          </a:p>
        </p:txBody>
      </p:sp>
      <p:sp>
        <p:nvSpPr>
          <p:cNvPr id="39947" name="Rectangle 11"/>
          <p:cNvSpPr>
            <a:spLocks noChangeArrowheads="1"/>
          </p:cNvSpPr>
          <p:nvPr/>
        </p:nvSpPr>
        <p:spPr bwMode="auto">
          <a:xfrm>
            <a:off x="533400" y="4389438"/>
            <a:ext cx="89154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5pPr>
            <a:lvl6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6pPr>
            <a:lvl7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7pPr>
            <a:lvl8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8pPr>
            <a:lvl9pPr fontAlgn="base">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Lst>
              <a:defRPr sz="2400">
                <a:solidFill>
                  <a:schemeClr val="tx1"/>
                </a:solidFill>
                <a:latin typeface="Times New Roman" pitchFamily="18" charset="0"/>
                <a:cs typeface="Arial" charset="0"/>
              </a:defRPr>
            </a:lvl9pPr>
          </a:lstStyle>
          <a:p>
            <a:endParaRPr lang="en-US" altLang="en-US" sz="2200" dirty="0">
              <a:latin typeface="Arial" charset="0"/>
            </a:endParaRPr>
          </a:p>
        </p:txBody>
      </p:sp>
      <p:sp>
        <p:nvSpPr>
          <p:cNvPr id="5" name="Rectangle 3"/>
          <p:cNvSpPr txBox="1">
            <a:spLocks noChangeArrowheads="1"/>
          </p:cNvSpPr>
          <p:nvPr/>
        </p:nvSpPr>
        <p:spPr bwMode="auto">
          <a:xfrm>
            <a:off x="146221" y="2003999"/>
            <a:ext cx="9302579"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Clr>
                <a:schemeClr val="hlink"/>
              </a:buClr>
              <a:buFont typeface="Wingdings" pitchFamily="2" charset="2"/>
              <a:buNone/>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cs typeface="+mn-cs"/>
              </a:defRPr>
            </a:lvl9pPr>
          </a:lstStyle>
          <a:p>
            <a:pPr algn="ctr">
              <a:lnSpc>
                <a:spcPct val="80000"/>
              </a:lnSpc>
            </a:pPr>
            <a:endParaRPr lang="en-US" altLang="en-US" sz="2800" b="1" i="1" kern="0" dirty="0">
              <a:solidFill>
                <a:srgbClr val="00FFFF"/>
              </a:solidFill>
              <a:effectLst>
                <a:outerShdw blurRad="38100" dist="38100" dir="2700000" algn="tl">
                  <a:srgbClr val="000000">
                    <a:alpha val="43137"/>
                  </a:srgbClr>
                </a:outerShdw>
              </a:effectLst>
            </a:endParaRPr>
          </a:p>
          <a:p>
            <a:pPr algn="ctr">
              <a:lnSpc>
                <a:spcPct val="80000"/>
              </a:lnSpc>
            </a:pPr>
            <a:r>
              <a:rPr lang="en-US" altLang="en-US" sz="2800" b="1" i="1" kern="0" dirty="0">
                <a:solidFill>
                  <a:srgbClr val="00FFFF"/>
                </a:solidFill>
                <a:effectLst>
                  <a:outerShdw blurRad="38100" dist="38100" dir="2700000" algn="tl">
                    <a:srgbClr val="000000">
                      <a:alpha val="43137"/>
                    </a:srgbClr>
                  </a:outerShdw>
                </a:effectLst>
              </a:rPr>
              <a:t># </a:t>
            </a:r>
            <a:r>
              <a:rPr lang="en-US" sz="2800" b="1" i="1" dirty="0">
                <a:solidFill>
                  <a:srgbClr val="00FFFF"/>
                </a:solidFill>
                <a:effectLst>
                  <a:outerShdw blurRad="38100" dist="38100" dir="2700000" algn="tl">
                    <a:srgbClr val="000000">
                      <a:alpha val="43137"/>
                    </a:srgbClr>
                  </a:outerShdw>
                </a:effectLst>
              </a:rPr>
              <a:t>542 “God Be with You Till We Meet Again” </a:t>
            </a:r>
          </a:p>
          <a:p>
            <a:pPr algn="ctr">
              <a:lnSpc>
                <a:spcPct val="80000"/>
              </a:lnSpc>
            </a:pPr>
            <a:r>
              <a:rPr lang="en-US" sz="2400" b="1" i="1" dirty="0">
                <a:solidFill>
                  <a:srgbClr val="00FFFF"/>
                </a:solidFill>
                <a:effectLst>
                  <a:outerShdw blurRad="38100" dist="38100" dir="2700000" algn="tl">
                    <a:srgbClr val="000000">
                      <a:alpha val="43137"/>
                    </a:srgbClr>
                  </a:outerShdw>
                </a:effectLst>
              </a:rPr>
              <a:t>(Stanza 1)</a:t>
            </a:r>
          </a:p>
          <a:p>
            <a:pPr algn="ctr">
              <a:lnSpc>
                <a:spcPct val="80000"/>
              </a:lnSpc>
            </a:pPr>
            <a:endParaRPr lang="en-US" sz="2400" b="1" i="1" dirty="0">
              <a:solidFill>
                <a:srgbClr val="00FFFF"/>
              </a:solidFill>
              <a:effectLst>
                <a:outerShdw blurRad="38100" dist="38100" dir="2700000" algn="tl">
                  <a:srgbClr val="000000">
                    <a:alpha val="43137"/>
                  </a:srgbClr>
                </a:outerShdw>
              </a:effectLst>
            </a:endParaRPr>
          </a:p>
          <a:p>
            <a:pPr algn="ctr">
              <a:lnSpc>
                <a:spcPct val="80000"/>
              </a:lnSpc>
            </a:pPr>
            <a:r>
              <a:rPr lang="en-US" sz="3600" b="1" i="1" dirty="0">
                <a:effectLst>
                  <a:outerShdw blurRad="38100" dist="38100" dir="2700000" algn="tl">
                    <a:srgbClr val="000000">
                      <a:alpha val="43137"/>
                    </a:srgbClr>
                  </a:outerShdw>
                </a:effectLst>
              </a:rPr>
              <a:t>God be with you till we meet again; </a:t>
            </a:r>
          </a:p>
          <a:p>
            <a:pPr algn="ctr">
              <a:lnSpc>
                <a:spcPct val="80000"/>
              </a:lnSpc>
            </a:pPr>
            <a:r>
              <a:rPr lang="en-US" sz="3600" b="1" i="1" dirty="0">
                <a:effectLst>
                  <a:outerShdw blurRad="38100" dist="38100" dir="2700000" algn="tl">
                    <a:srgbClr val="000000">
                      <a:alpha val="43137"/>
                    </a:srgbClr>
                  </a:outerShdw>
                </a:effectLst>
              </a:rPr>
              <a:t>loving counsels guide, uphold you,</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with a shepherd's care enfold you: </a:t>
            </a:r>
          </a:p>
          <a:p>
            <a:pPr algn="ctr">
              <a:lnSpc>
                <a:spcPct val="80000"/>
              </a:lnSpc>
            </a:pPr>
            <a:r>
              <a:rPr lang="en-US" sz="3600" b="1" i="1" dirty="0">
                <a:effectLst>
                  <a:outerShdw blurRad="38100" dist="38100" dir="2700000" algn="tl">
                    <a:srgbClr val="000000">
                      <a:alpha val="43137"/>
                    </a:srgbClr>
                  </a:outerShdw>
                </a:effectLst>
              </a:rPr>
              <a:t>God be with you till we meet again.</a:t>
            </a:r>
            <a:endParaRPr lang="en-US" sz="3600" dirty="0">
              <a:effectLst>
                <a:outerShdw blurRad="38100" dist="38100" dir="2700000" algn="tl">
                  <a:srgbClr val="000000">
                    <a:alpha val="43137"/>
                  </a:srgbClr>
                </a:outerShdw>
              </a:effectLst>
            </a:endParaRPr>
          </a:p>
          <a:p>
            <a:pPr algn="ctr">
              <a:lnSpc>
                <a:spcPct val="80000"/>
              </a:lnSpc>
            </a:pPr>
            <a:endParaRPr lang="en-US" b="1" i="1" dirty="0">
              <a:effectLst>
                <a:outerShdw blurRad="38100" dist="38100" dir="2700000" algn="tl">
                  <a:srgbClr val="000000">
                    <a:alpha val="43137"/>
                  </a:srgbClr>
                </a:outerShdw>
              </a:effectLst>
            </a:endParaRPr>
          </a:p>
          <a:p>
            <a:pPr algn="ctr"/>
            <a:endParaRPr lang="en-US" sz="2800" dirty="0">
              <a:effectLst/>
            </a:endParaRPr>
          </a:p>
          <a:p>
            <a:pPr algn="ctr"/>
            <a:endParaRPr lang="en-US" sz="2800" b="1" dirty="0">
              <a:effectLst>
                <a:outerShdw blurRad="38100" dist="38100" dir="2700000" algn="tl">
                  <a:srgbClr val="000000">
                    <a:alpha val="43137"/>
                  </a:srgbClr>
                </a:outerShdw>
              </a:effectLst>
            </a:endParaRPr>
          </a:p>
          <a:p>
            <a:pPr algn="ctr"/>
            <a:r>
              <a:rPr lang="en-US" sz="2800" b="1" dirty="0">
                <a:effectLst/>
              </a:rPr>
              <a:t> </a:t>
            </a:r>
            <a:endParaRPr lang="en-US" sz="2800" dirty="0">
              <a:effectLst/>
            </a:endParaRPr>
          </a:p>
          <a:p>
            <a:pPr algn="ctr"/>
            <a:endParaRPr lang="en-US" b="1" i="1" dirty="0">
              <a:effectLst>
                <a:outerShdw blurRad="38100" dist="38100" dir="2700000" algn="tl">
                  <a:srgbClr val="000000">
                    <a:alpha val="43137"/>
                  </a:srgbClr>
                </a:outerShdw>
              </a:effectLst>
            </a:endParaRPr>
          </a:p>
          <a:p>
            <a:r>
              <a:rPr lang="en-US" b="1" dirty="0">
                <a:effectLst/>
              </a:rPr>
              <a:t> </a:t>
            </a:r>
            <a:endParaRPr lang="en-US" dirty="0">
              <a:effectLst/>
            </a:endParaRPr>
          </a:p>
          <a:p>
            <a:pPr algn="ctr"/>
            <a:br>
              <a:rPr lang="en-US" sz="3600" b="1" i="1" dirty="0">
                <a:solidFill>
                  <a:srgbClr val="FFFF00"/>
                </a:solidFill>
              </a:rPr>
            </a:br>
            <a:br>
              <a:rPr lang="en-US" sz="3600" b="1" i="1" dirty="0">
                <a:solidFill>
                  <a:srgbClr val="FFFF00"/>
                </a:solidFill>
                <a:effectLst/>
              </a:rPr>
            </a:br>
            <a:endParaRPr lang="en-US" sz="3600" b="1" i="1" dirty="0">
              <a:solidFill>
                <a:srgbClr val="FFFF00"/>
              </a:solidFill>
              <a:effectLst/>
            </a:endParaRPr>
          </a:p>
          <a:p>
            <a:pPr algn="ctr"/>
            <a:endParaRPr lang="en-US" dirty="0">
              <a:effectLst/>
            </a:endParaRPr>
          </a:p>
          <a:p>
            <a:pPr algn="ctr"/>
            <a:endParaRPr lang="en-US" i="1" dirty="0">
              <a:effectLst>
                <a:outerShdw blurRad="38100" dist="38100" dir="2700000" algn="tl">
                  <a:srgbClr val="000000">
                    <a:alpha val="43137"/>
                  </a:srgbClr>
                </a:outerShdw>
              </a:effectLst>
            </a:endParaRPr>
          </a:p>
          <a:p>
            <a:pPr algn="ctr"/>
            <a:endParaRPr lang="en-US" b="1" i="1" dirty="0">
              <a:effectLst>
                <a:outerShdw blurRad="38100" dist="38100" dir="2700000" algn="tl">
                  <a:srgbClr val="000000">
                    <a:alpha val="43137"/>
                  </a:srgbClr>
                </a:outerShdw>
              </a:effectLst>
            </a:endParaRPr>
          </a:p>
          <a:p>
            <a:pPr algn="ctr">
              <a:spcBef>
                <a:spcPts val="1200"/>
              </a:spcBef>
            </a:pPr>
            <a:r>
              <a:rPr lang="en-US" sz="3600" b="1" i="1" dirty="0">
                <a:solidFill>
                  <a:srgbClr val="FF0000"/>
                </a:solidFill>
                <a:effectLst>
                  <a:outerShdw blurRad="38100" dist="38100" dir="2700000" algn="tl">
                    <a:srgbClr val="000000">
                      <a:alpha val="43137"/>
                    </a:srgbClr>
                  </a:outerShdw>
                </a:effectLst>
              </a:rPr>
              <a:t>                     </a:t>
            </a:r>
          </a:p>
          <a:p>
            <a:pPr algn="ctr"/>
            <a:endParaRPr lang="en-US" sz="3600" dirty="0">
              <a:effectLst>
                <a:outerShdw blurRad="38100" dist="38100" dir="2700000" algn="tl">
                  <a:srgbClr val="000000">
                    <a:alpha val="43137"/>
                  </a:srgbClr>
                </a:outerShdw>
              </a:effectLst>
            </a:endParaRPr>
          </a:p>
          <a:p>
            <a:pPr algn="ctr"/>
            <a:br>
              <a:rPr lang="en-US" sz="2800" b="1" i="1" dirty="0">
                <a:effectLst/>
              </a:rPr>
            </a:br>
            <a:endParaRPr lang="en-US" sz="2800" dirty="0">
              <a:effectLst/>
            </a:endParaRPr>
          </a:p>
          <a:p>
            <a:pPr algn="ctr"/>
            <a:endParaRPr lang="en-US" altLang="en-US" b="1" i="1" kern="0" dirty="0">
              <a:solidFill>
                <a:srgbClr val="FFFF00"/>
              </a:solidFill>
            </a:endParaRPr>
          </a:p>
        </p:txBody>
      </p:sp>
    </p:spTree>
    <p:extLst>
      <p:ext uri="{BB962C8B-B14F-4D97-AF65-F5344CB8AC3E}">
        <p14:creationId xmlns:p14="http://schemas.microsoft.com/office/powerpoint/2010/main" val="3043839695"/>
      </p:ext>
    </p:extLst>
  </p:cSld>
  <p:clrMapOvr>
    <a:masterClrMapping/>
  </p:clrMapOvr>
  <p:transition advClick="0"/>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ADA0A44-B2F9-452A-AA6A-869EBEDDA0F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0"/>
            <a:ext cx="9906000" cy="6934200"/>
          </a:xfrm>
          <a:prstGeom prst="rect">
            <a:avLst/>
          </a:prstGeom>
        </p:spPr>
      </p:pic>
      <p:sp>
        <p:nvSpPr>
          <p:cNvPr id="4098" name="Rectangle 2"/>
          <p:cNvSpPr>
            <a:spLocks noGrp="1" noChangeArrowheads="1"/>
          </p:cNvSpPr>
          <p:nvPr>
            <p:ph type="ctrTitle"/>
          </p:nvPr>
        </p:nvSpPr>
        <p:spPr>
          <a:xfrm>
            <a:off x="685800" y="1143000"/>
            <a:ext cx="7422650" cy="679511"/>
          </a:xfrm>
          <a:noFill/>
        </p:spPr>
        <p:txBody>
          <a:bodyPr/>
          <a:lstStyle/>
          <a:p>
            <a:pPr algn="r"/>
            <a:r>
              <a:rPr lang="en-US" altLang="en-US" sz="3600" i="1" u="sng" dirty="0" err="1">
                <a:solidFill>
                  <a:srgbClr val="FF0000"/>
                </a:solidFill>
                <a:latin typeface="+mn-lt"/>
              </a:rPr>
              <a:t>Homecrest</a:t>
            </a:r>
            <a:r>
              <a:rPr lang="en-US" altLang="en-US" sz="3600" i="1" u="sng" dirty="0">
                <a:solidFill>
                  <a:srgbClr val="FF0000"/>
                </a:solidFill>
                <a:latin typeface="+mn-lt"/>
              </a:rPr>
              <a:t> Presbyterian Church</a:t>
            </a:r>
            <a:br>
              <a:rPr lang="en-US" altLang="en-US" sz="3600" i="1" dirty="0">
                <a:solidFill>
                  <a:schemeClr val="tx1"/>
                </a:solidFill>
                <a:latin typeface="Arial" charset="0"/>
              </a:rPr>
            </a:br>
            <a:r>
              <a:rPr lang="en-US" altLang="en-US" sz="3400" i="1" dirty="0">
                <a:solidFill>
                  <a:srgbClr val="FFFF00"/>
                </a:solidFill>
                <a:latin typeface="Arial" charset="0"/>
              </a:rPr>
              <a:t>Worship of the Lord’s Day</a:t>
            </a:r>
            <a:br>
              <a:rPr lang="en-US" altLang="en-US" sz="3800" i="1" dirty="0">
                <a:solidFill>
                  <a:srgbClr val="FFFF00"/>
                </a:solidFill>
                <a:latin typeface="Arial" charset="0"/>
              </a:rPr>
            </a:br>
            <a:r>
              <a:rPr lang="en-US" altLang="en-US" sz="3000" i="1" dirty="0">
                <a:latin typeface="Arial" charset="0"/>
              </a:rPr>
              <a:t>November 19th, 2017 </a:t>
            </a:r>
            <a:br>
              <a:rPr lang="en-US" altLang="en-US" sz="3000" i="1" dirty="0">
                <a:latin typeface="Arial" charset="0"/>
              </a:rPr>
            </a:br>
            <a:endParaRPr lang="en-US" altLang="en-US" sz="3000" i="1" dirty="0">
              <a:solidFill>
                <a:srgbClr val="00FFFF"/>
              </a:solidFill>
              <a:effectLst>
                <a:outerShdw blurRad="38100" dist="38100" dir="2700000" algn="tl">
                  <a:srgbClr val="000000">
                    <a:alpha val="43137"/>
                  </a:srgbClr>
                </a:outerShdw>
              </a:effectLst>
              <a:latin typeface="Arial" charset="0"/>
            </a:endParaRPr>
          </a:p>
        </p:txBody>
      </p:sp>
      <p:pic>
        <p:nvPicPr>
          <p:cNvPr id="8" name="Picture 7">
            <a:extLst>
              <a:ext uri="{FF2B5EF4-FFF2-40B4-BE49-F238E27FC236}">
                <a16:creationId xmlns:a16="http://schemas.microsoft.com/office/drawing/2014/main" id="{A57B7EF4-269C-42A5-B961-3352EBCC7B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774453"/>
            <a:ext cx="1877601" cy="1881094"/>
          </a:xfrm>
          <a:prstGeom prst="rect">
            <a:avLst/>
          </a:prstGeom>
        </p:spPr>
      </p:pic>
    </p:spTree>
    <p:extLst>
      <p:ext uri="{BB962C8B-B14F-4D97-AF65-F5344CB8AC3E}">
        <p14:creationId xmlns:p14="http://schemas.microsoft.com/office/powerpoint/2010/main" val="426214830"/>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F85F7-FA16-433F-8C76-483AE3429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33" y="-1066800"/>
            <a:ext cx="14088533" cy="7924800"/>
          </a:xfrm>
          <a:prstGeom prst="rect">
            <a:avLst/>
          </a:prstGeom>
        </p:spPr>
      </p:pic>
      <p:sp>
        <p:nvSpPr>
          <p:cNvPr id="111618" name="Rectangle 2"/>
          <p:cNvSpPr>
            <a:spLocks noGrp="1" noChangeArrowheads="1"/>
          </p:cNvSpPr>
          <p:nvPr>
            <p:ph type="ctrTitle"/>
          </p:nvPr>
        </p:nvSpPr>
        <p:spPr>
          <a:xfrm>
            <a:off x="398198" y="571560"/>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644 “Give Thanks, O Christian People”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59492" y="2333685"/>
            <a:ext cx="9383205"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Give thanks, O Christian people,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leaders of our years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live to share with others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joy when Christ appears,</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teach the ones who seek light,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guide the faltering feet,</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lead the followers forward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our living Lord to meet.</a:t>
            </a:r>
            <a:endParaRPr lang="en-US" sz="34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234546780"/>
      </p:ext>
    </p:extLst>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F85F7-FA16-433F-8C76-483AE3429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33" y="-1066800"/>
            <a:ext cx="14088533" cy="7924800"/>
          </a:xfrm>
          <a:prstGeom prst="rect">
            <a:avLst/>
          </a:prstGeom>
        </p:spPr>
      </p:pic>
      <p:sp>
        <p:nvSpPr>
          <p:cNvPr id="111618" name="Rectangle 2"/>
          <p:cNvSpPr>
            <a:spLocks noGrp="1" noChangeArrowheads="1"/>
          </p:cNvSpPr>
          <p:nvPr>
            <p:ph type="ctrTitle"/>
          </p:nvPr>
        </p:nvSpPr>
        <p:spPr>
          <a:xfrm>
            <a:off x="398198" y="571560"/>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644 “Give Thanks, O Christian People”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59492" y="2333685"/>
            <a:ext cx="9383205" cy="4524315"/>
          </a:xfrm>
          <a:prstGeom prst="rect">
            <a:avLst/>
          </a:prstGeom>
        </p:spPr>
        <p:txBody>
          <a:bodyPr wrap="square">
            <a:spAutoFit/>
          </a:bodyPr>
          <a:lstStyle/>
          <a:p>
            <a:pPr algn="ctr"/>
            <a:r>
              <a:rPr lang="en-US" sz="3600" b="1" i="1" dirty="0">
                <a:effectLst>
                  <a:outerShdw blurRad="38100" dist="38100" dir="2700000" algn="tl">
                    <a:srgbClr val="000000">
                      <a:alpha val="43137"/>
                    </a:srgbClr>
                  </a:outerShdw>
                </a:effectLst>
              </a:rPr>
              <a:t>Give thanks, O Christian people,</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for all who love the Lord,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who live each day believing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in God's eternal Word: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share Christ's love in living,</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witness with each deed,</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use the talents given</a:t>
            </a:r>
            <a:br>
              <a:rPr lang="en-US" sz="3600" b="1" i="1" dirty="0">
                <a:effectLst>
                  <a:outerShdw blurRad="38100" dist="38100" dir="2700000" algn="tl">
                    <a:srgbClr val="000000">
                      <a:alpha val="43137"/>
                    </a:srgbClr>
                  </a:outerShdw>
                </a:effectLst>
              </a:rPr>
            </a:br>
            <a:r>
              <a:rPr lang="en-US" sz="3600" b="1" i="1" dirty="0">
                <a:effectLst>
                  <a:outerShdw blurRad="38100" dist="38100" dir="2700000" algn="tl">
                    <a:srgbClr val="000000">
                      <a:alpha val="43137"/>
                    </a:srgbClr>
                  </a:outerShdw>
                </a:effectLst>
              </a:rPr>
              <a:t>to plant the gospel seed.</a:t>
            </a:r>
            <a:endParaRPr lang="en-US" sz="34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408499466"/>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4F85F7-FA16-433F-8C76-483AE34294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4933" y="-1066800"/>
            <a:ext cx="14088533" cy="7924800"/>
          </a:xfrm>
          <a:prstGeom prst="rect">
            <a:avLst/>
          </a:prstGeom>
        </p:spPr>
      </p:pic>
      <p:sp>
        <p:nvSpPr>
          <p:cNvPr id="111618" name="Rectangle 2"/>
          <p:cNvSpPr>
            <a:spLocks noGrp="1" noChangeArrowheads="1"/>
          </p:cNvSpPr>
          <p:nvPr>
            <p:ph type="ctrTitle"/>
          </p:nvPr>
        </p:nvSpPr>
        <p:spPr>
          <a:xfrm>
            <a:off x="398198" y="571560"/>
            <a:ext cx="8687415" cy="1431925"/>
          </a:xfrm>
        </p:spPr>
        <p:txBody>
          <a:bodyPr/>
          <a:lstStyle/>
          <a:p>
            <a:r>
              <a:rPr lang="en-US" altLang="en-US" sz="4000" b="0" i="1" u="sng" dirty="0">
                <a:solidFill>
                  <a:srgbClr val="FFFF00"/>
                </a:solidFill>
                <a:cs typeface="Times New Roman" pitchFamily="18" charset="0"/>
              </a:rPr>
              <a:t>Gathering Around the WORD</a:t>
            </a:r>
            <a:br>
              <a:rPr lang="en-US" altLang="en-US" sz="4000" b="0" i="1" dirty="0">
                <a:solidFill>
                  <a:srgbClr val="FFFF00"/>
                </a:solidFill>
                <a:cs typeface="Times New Roman" pitchFamily="18" charset="0"/>
              </a:rPr>
            </a:br>
            <a:r>
              <a:rPr lang="en-US" altLang="en-US" sz="3600" b="0" i="1" dirty="0">
                <a:solidFill>
                  <a:srgbClr val="FF0000"/>
                </a:solidFill>
              </a:rPr>
              <a:t>Gathering Hymn </a:t>
            </a:r>
            <a:r>
              <a:rPr lang="en-US" altLang="en-US" sz="2000" b="0" i="1" dirty="0">
                <a:solidFill>
                  <a:srgbClr val="FFFF00"/>
                </a:solidFill>
              </a:rPr>
              <a:t> </a:t>
            </a:r>
            <a:br>
              <a:rPr lang="en-US" altLang="en-US" sz="2000" b="0" i="1" dirty="0">
                <a:solidFill>
                  <a:srgbClr val="FFFF00"/>
                </a:solidFill>
              </a:rPr>
            </a:br>
            <a:r>
              <a:rPr lang="en-US" altLang="en-US" sz="2800" i="1" dirty="0">
                <a:solidFill>
                  <a:srgbClr val="FFFF00"/>
                </a:solidFill>
                <a:effectLst>
                  <a:outerShdw blurRad="38100" dist="38100" dir="2700000" algn="tl">
                    <a:srgbClr val="000000">
                      <a:alpha val="43137"/>
                    </a:srgbClr>
                  </a:outerShdw>
                </a:effectLst>
                <a:latin typeface="+mn-lt"/>
              </a:rPr>
              <a:t># 644 “Give Thanks, O Christian People”</a:t>
            </a:r>
          </a:p>
        </p:txBody>
      </p:sp>
      <p:sp>
        <p:nvSpPr>
          <p:cNvPr id="111619" name="Rectangle 3"/>
          <p:cNvSpPr>
            <a:spLocks noGrp="1" noChangeArrowheads="1"/>
          </p:cNvSpPr>
          <p:nvPr>
            <p:ph type="subTitle" idx="1"/>
          </p:nvPr>
        </p:nvSpPr>
        <p:spPr/>
        <p:txBody>
          <a:bodyPr/>
          <a:lstStyle/>
          <a:p>
            <a:pPr>
              <a:lnSpc>
                <a:spcPct val="80000"/>
              </a:lnSpc>
            </a:pPr>
            <a:r>
              <a:rPr lang="en-US" altLang="en-US" sz="3600" b="1" i="1" dirty="0"/>
              <a:t>		</a:t>
            </a:r>
          </a:p>
        </p:txBody>
      </p:sp>
      <p:sp>
        <p:nvSpPr>
          <p:cNvPr id="111620" name="Rectangle 4"/>
          <p:cNvSpPr>
            <a:spLocks noChangeArrowheads="1"/>
          </p:cNvSpPr>
          <p:nvPr/>
        </p:nvSpPr>
        <p:spPr bwMode="auto">
          <a:xfrm>
            <a:off x="-228600" y="4648200"/>
            <a:ext cx="9677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lvl1pPr>
              <a:defRPr sz="5400" b="1">
                <a:solidFill>
                  <a:schemeClr val="tx2"/>
                </a:solidFill>
                <a:effectLst>
                  <a:outerShdw blurRad="38100" dist="38100" dir="2700000" algn="tl">
                    <a:srgbClr val="000000"/>
                  </a:outerShdw>
                </a:effectLst>
                <a:latin typeface="Arial Black" pitchFamily="34" charset="0"/>
                <a:cs typeface="Arial" charset="0"/>
              </a:defRPr>
            </a:lvl1pPr>
            <a:lvl2pPr>
              <a:defRPr sz="5400" b="1">
                <a:solidFill>
                  <a:schemeClr val="tx2"/>
                </a:solidFill>
                <a:effectLst>
                  <a:outerShdw blurRad="38100" dist="38100" dir="2700000" algn="tl">
                    <a:srgbClr val="000000"/>
                  </a:outerShdw>
                </a:effectLst>
                <a:latin typeface="Arial Black" pitchFamily="34" charset="0"/>
                <a:cs typeface="Arial" charset="0"/>
              </a:defRPr>
            </a:lvl2pPr>
            <a:lvl3pPr>
              <a:defRPr sz="5400" b="1">
                <a:solidFill>
                  <a:schemeClr val="tx2"/>
                </a:solidFill>
                <a:effectLst>
                  <a:outerShdw blurRad="38100" dist="38100" dir="2700000" algn="tl">
                    <a:srgbClr val="000000"/>
                  </a:outerShdw>
                </a:effectLst>
                <a:latin typeface="Arial Black" pitchFamily="34" charset="0"/>
                <a:cs typeface="Arial" charset="0"/>
              </a:defRPr>
            </a:lvl3pPr>
            <a:lvl4pPr>
              <a:defRPr sz="5400" b="1">
                <a:solidFill>
                  <a:schemeClr val="tx2"/>
                </a:solidFill>
                <a:effectLst>
                  <a:outerShdw blurRad="38100" dist="38100" dir="2700000" algn="tl">
                    <a:srgbClr val="000000"/>
                  </a:outerShdw>
                </a:effectLst>
                <a:latin typeface="Arial Black" pitchFamily="34" charset="0"/>
                <a:cs typeface="Arial" charset="0"/>
              </a:defRPr>
            </a:lvl4pPr>
            <a:lvl5pPr>
              <a:defRPr sz="5400" b="1">
                <a:solidFill>
                  <a:schemeClr val="tx2"/>
                </a:solidFill>
                <a:effectLst>
                  <a:outerShdw blurRad="38100" dist="38100" dir="2700000" algn="tl">
                    <a:srgbClr val="000000"/>
                  </a:outerShdw>
                </a:effectLst>
                <a:latin typeface="Arial Black" pitchFamily="34" charset="0"/>
                <a:cs typeface="Arial" charset="0"/>
              </a:defRPr>
            </a:lvl5pPr>
            <a:lvl6pPr marL="4572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6pPr>
            <a:lvl7pPr marL="9144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7pPr>
            <a:lvl8pPr marL="13716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8pPr>
            <a:lvl9pPr marL="1828800" fontAlgn="base">
              <a:spcBef>
                <a:spcPct val="0"/>
              </a:spcBef>
              <a:spcAft>
                <a:spcPct val="0"/>
              </a:spcAft>
              <a:defRPr sz="5400" b="1">
                <a:solidFill>
                  <a:schemeClr val="tx2"/>
                </a:solidFill>
                <a:effectLst>
                  <a:outerShdw blurRad="38100" dist="38100" dir="2700000" algn="tl">
                    <a:srgbClr val="000000"/>
                  </a:outerShdw>
                </a:effectLst>
                <a:latin typeface="Arial Black" pitchFamily="34" charset="0"/>
                <a:cs typeface="Arial" charset="0"/>
              </a:defRPr>
            </a:lvl9pPr>
          </a:lstStyle>
          <a:p>
            <a:endParaRPr lang="en-US" altLang="en-US" sz="3500">
              <a:solidFill>
                <a:srgbClr val="FF0000"/>
              </a:solidFill>
            </a:endParaRPr>
          </a:p>
        </p:txBody>
      </p:sp>
      <p:sp>
        <p:nvSpPr>
          <p:cNvPr id="2" name="Rectangle 1"/>
          <p:cNvSpPr/>
          <p:nvPr/>
        </p:nvSpPr>
        <p:spPr>
          <a:xfrm>
            <a:off x="-259492" y="2333685"/>
            <a:ext cx="9383205" cy="4524315"/>
          </a:xfrm>
          <a:prstGeom prst="rect">
            <a:avLst/>
          </a:prstGeom>
        </p:spPr>
        <p:txBody>
          <a:bodyPr wrap="square">
            <a:spAutoFit/>
          </a:bodyPr>
          <a:lstStyle/>
          <a:p>
            <a:pPr algn="ctr"/>
            <a:r>
              <a:rPr lang="en-US" sz="3600" b="1" i="1" dirty="0"/>
              <a:t>Give thanks, O Christian people,</a:t>
            </a:r>
            <a:br>
              <a:rPr lang="en-US" sz="3600" b="1" i="1" dirty="0"/>
            </a:br>
            <a:r>
              <a:rPr lang="en-US" sz="3600" b="1" i="1" dirty="0"/>
              <a:t>for life in fellowship</a:t>
            </a:r>
            <a:br>
              <a:rPr lang="en-US" sz="3600" b="1" i="1" dirty="0"/>
            </a:br>
            <a:r>
              <a:rPr lang="en-US" sz="3600" b="1" i="1" dirty="0"/>
              <a:t>with all who trust our Savior</a:t>
            </a:r>
            <a:br>
              <a:rPr lang="en-US" sz="3600" b="1" i="1" dirty="0"/>
            </a:br>
            <a:r>
              <a:rPr lang="en-US" sz="3600" b="1" i="1" dirty="0"/>
              <a:t>their serving to equip:</a:t>
            </a:r>
            <a:br>
              <a:rPr lang="en-US" sz="3600" b="1" i="1" dirty="0"/>
            </a:br>
            <a:r>
              <a:rPr lang="en-US" sz="3600" b="1" i="1" dirty="0"/>
              <a:t>to ease another's burdens,</a:t>
            </a:r>
            <a:br>
              <a:rPr lang="en-US" sz="3600" b="1" i="1" dirty="0"/>
            </a:br>
            <a:r>
              <a:rPr lang="en-US" sz="3600" b="1" i="1" dirty="0"/>
              <a:t>to cope in joy and stress,</a:t>
            </a:r>
            <a:br>
              <a:rPr lang="en-US" sz="3600" b="1" i="1" dirty="0"/>
            </a:br>
            <a:r>
              <a:rPr lang="en-US" sz="3600" b="1" i="1" dirty="0"/>
              <a:t>to magnify God's message</a:t>
            </a:r>
            <a:br>
              <a:rPr lang="en-US" sz="3600" b="1" i="1" dirty="0"/>
            </a:br>
            <a:r>
              <a:rPr lang="en-US" sz="3600" b="1" i="1" dirty="0"/>
              <a:t>and Christ's great love confess.</a:t>
            </a:r>
            <a:endParaRPr lang="en-US" sz="3400" b="1" i="1" dirty="0">
              <a:solidFill>
                <a:srgbClr val="00FFFF"/>
              </a:solidFill>
              <a:effectLst>
                <a:outerShdw blurRad="38100" dist="38100" dir="2700000" algn="tl">
                  <a:srgbClr val="000000">
                    <a:alpha val="43137"/>
                  </a:srgbClr>
                </a:outerShdw>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3072018383"/>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41730" name="Rectangle 2"/>
          <p:cNvSpPr>
            <a:spLocks noGrp="1" noChangeArrowheads="1"/>
          </p:cNvSpPr>
          <p:nvPr>
            <p:ph type="ctrTitle"/>
          </p:nvPr>
        </p:nvSpPr>
        <p:spPr>
          <a:xfrm>
            <a:off x="630195" y="533400"/>
            <a:ext cx="7620000" cy="1135817"/>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Call to Confession </a:t>
            </a:r>
            <a:br>
              <a:rPr lang="en-US" altLang="en-US" sz="3200" b="0" i="1" dirty="0"/>
            </a:br>
            <a:r>
              <a:rPr lang="en-US" sz="2200" b="0" i="1" dirty="0">
                <a:effectLst>
                  <a:outerShdw blurRad="38100" dist="38100" dir="2700000" algn="tl">
                    <a:srgbClr val="000000">
                      <a:alpha val="43137"/>
                    </a:srgbClr>
                  </a:outerShdw>
                </a:effectLst>
                <a:latin typeface="+mn-lt"/>
              </a:rPr>
              <a:t>Our God is gracious and merciful.  He attends to our needs and listens to our cries.  We, however, must be truthful to our God, turning our sinful ways and confessing our wrongs against God and our neighbors.  In humility and confidence that God hears us, let us lift up our hearts in our prayer of confession.    </a:t>
            </a:r>
            <a:br>
              <a:rPr lang="en-US" sz="2400" b="0" dirty="0">
                <a:effectLst/>
                <a:latin typeface="+mn-lt"/>
              </a:rPr>
            </a:br>
            <a:br>
              <a:rPr lang="en-US" sz="2400" b="0" i="1" dirty="0">
                <a:effectLst>
                  <a:outerShdw blurRad="38100" dist="38100" dir="2700000" algn="tl">
                    <a:srgbClr val="000000">
                      <a:alpha val="43137"/>
                    </a:srgbClr>
                  </a:outerShdw>
                </a:effectLst>
                <a:latin typeface="+mn-lt"/>
              </a:rPr>
            </a:br>
            <a:br>
              <a:rPr lang="en-US" sz="2400" b="0" i="1" dirty="0">
                <a:effectLst>
                  <a:outerShdw blurRad="38100" dist="38100" dir="2700000" algn="tl">
                    <a:srgbClr val="000000">
                      <a:alpha val="43137"/>
                    </a:srgbClr>
                  </a:outerShdw>
                </a:effectLst>
                <a:latin typeface="+mn-lt"/>
              </a:rPr>
            </a:b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4" name="Rectangle 3"/>
          <p:cNvSpPr/>
          <p:nvPr/>
        </p:nvSpPr>
        <p:spPr>
          <a:xfrm>
            <a:off x="536983" y="2743200"/>
            <a:ext cx="8378417" cy="492443"/>
          </a:xfrm>
          <a:prstGeom prst="rect">
            <a:avLst/>
          </a:prstGeom>
        </p:spPr>
        <p:txBody>
          <a:bodyPr wrap="square">
            <a:spAutoFit/>
          </a:bodyPr>
          <a:lstStyle/>
          <a:p>
            <a:endParaRPr lang="en-US" sz="2600" dirty="0">
              <a:effectLst/>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1094072945"/>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7030A0"/>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228600" y="1315666"/>
            <a:ext cx="7010400" cy="4401205"/>
          </a:xfrm>
          <a:prstGeom prst="rect">
            <a:avLst/>
          </a:prstGeom>
        </p:spPr>
        <p:txBody>
          <a:bodyPr wrap="square">
            <a:spAutoFit/>
          </a:bodyPr>
          <a:lstStyle/>
          <a:p>
            <a:r>
              <a:rPr lang="en-AU" sz="2800" b="1" i="1" dirty="0">
                <a:solidFill>
                  <a:srgbClr val="000000"/>
                </a:solidFill>
              </a:rPr>
              <a:t>	Almighty God, you have shown us the ways of justice and nurtured us with love.  Even so, we have not lived according to your will.  When we are oppressed or unjustly accused, we cling to fear and forget to trust in your deliverance.  When we are giddy with power and abuse the rights of others, we hold tight to our privilege and forget your laws.  </a:t>
            </a:r>
            <a:endParaRPr lang="en-US" sz="28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084379626"/>
      </p:ext>
    </p:extLst>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1226C34-AAE4-4286-A0FB-A3CE7220C6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483" y="0"/>
            <a:ext cx="10278968" cy="6857999"/>
          </a:xfrm>
          <a:prstGeom prst="rect">
            <a:avLst/>
          </a:prstGeom>
        </p:spPr>
      </p:pic>
      <p:sp>
        <p:nvSpPr>
          <p:cNvPr id="841730" name="Rectangle 2"/>
          <p:cNvSpPr>
            <a:spLocks noGrp="1" noChangeArrowheads="1"/>
          </p:cNvSpPr>
          <p:nvPr>
            <p:ph type="ctrTitle"/>
          </p:nvPr>
        </p:nvSpPr>
        <p:spPr>
          <a:xfrm>
            <a:off x="609600" y="168275"/>
            <a:ext cx="8534400" cy="1431925"/>
          </a:xfrm>
        </p:spPr>
        <p:txBody>
          <a:bodyPr/>
          <a:lstStyle/>
          <a:p>
            <a:r>
              <a:rPr lang="en-US" altLang="en-US" sz="3600" b="0" i="1" u="sng" dirty="0">
                <a:solidFill>
                  <a:srgbClr val="FFFF00"/>
                </a:solidFill>
                <a:cs typeface="Times New Roman" pitchFamily="18" charset="0"/>
              </a:rPr>
              <a:t>Gathering Around the WORD</a:t>
            </a:r>
            <a:br>
              <a:rPr lang="en-US" altLang="en-US" b="0" i="1" dirty="0">
                <a:solidFill>
                  <a:srgbClr val="FFFF00"/>
                </a:solidFill>
                <a:cs typeface="Times New Roman" pitchFamily="18" charset="0"/>
              </a:rPr>
            </a:br>
            <a:r>
              <a:rPr lang="en-US" altLang="en-US" sz="3200" b="0" i="1" dirty="0"/>
              <a:t>Prayer of Confession</a:t>
            </a:r>
            <a:r>
              <a:rPr lang="en-US" altLang="en-US" sz="3600" b="0" i="1" dirty="0"/>
              <a:t> </a:t>
            </a:r>
            <a:r>
              <a:rPr lang="en-US" altLang="en-US" sz="2000" i="1" dirty="0">
                <a:latin typeface="+mn-lt"/>
              </a:rPr>
              <a:t>(in Unison) </a:t>
            </a:r>
            <a:endParaRPr lang="en-US" altLang="en-US" sz="2400" b="0" i="1" dirty="0">
              <a:solidFill>
                <a:srgbClr val="FF3300"/>
              </a:solidFill>
              <a:effectLst>
                <a:outerShdw blurRad="38100" dist="38100" dir="2700000" algn="tl">
                  <a:srgbClr val="000000">
                    <a:alpha val="43137"/>
                  </a:srgbClr>
                </a:outerShdw>
              </a:effectLst>
              <a:latin typeface="+mn-lt"/>
            </a:endParaRPr>
          </a:p>
        </p:txBody>
      </p:sp>
      <p:sp>
        <p:nvSpPr>
          <p:cNvPr id="2" name="Rectangle 1"/>
          <p:cNvSpPr/>
          <p:nvPr/>
        </p:nvSpPr>
        <p:spPr>
          <a:xfrm>
            <a:off x="609600" y="1600200"/>
            <a:ext cx="8305800" cy="1354217"/>
          </a:xfrm>
          <a:prstGeom prst="rect">
            <a:avLst/>
          </a:prstGeom>
        </p:spPr>
        <p:txBody>
          <a:bodyPr wrap="square">
            <a:spAutoFit/>
          </a:bodyPr>
          <a:lstStyle/>
          <a:p>
            <a:endParaRPr lang="en-US" sz="2800" b="1" i="1" dirty="0"/>
          </a:p>
          <a:p>
            <a:endParaRPr lang="en-US" sz="2800" b="1" dirty="0">
              <a:solidFill>
                <a:srgbClr val="FFFF00"/>
              </a:solidFill>
            </a:endParaRPr>
          </a:p>
          <a:p>
            <a:r>
              <a:rPr lang="en-US" sz="2600" i="1" dirty="0"/>
              <a:t> </a:t>
            </a:r>
            <a:endParaRPr lang="en-US" sz="2600" dirty="0"/>
          </a:p>
        </p:txBody>
      </p:sp>
      <p:sp>
        <p:nvSpPr>
          <p:cNvPr id="3" name="Rectangle 2"/>
          <p:cNvSpPr/>
          <p:nvPr/>
        </p:nvSpPr>
        <p:spPr>
          <a:xfrm>
            <a:off x="427431" y="1287482"/>
            <a:ext cx="6400800" cy="3108543"/>
          </a:xfrm>
          <a:prstGeom prst="rect">
            <a:avLst/>
          </a:prstGeom>
        </p:spPr>
        <p:txBody>
          <a:bodyPr wrap="square">
            <a:spAutoFit/>
          </a:bodyPr>
          <a:lstStyle/>
          <a:p>
            <a:r>
              <a:rPr lang="en-AU" sz="2800" b="1" i="1" dirty="0">
                <a:solidFill>
                  <a:srgbClr val="000000"/>
                </a:solidFill>
              </a:rPr>
              <a:t>Have mercy on us, Lord, for we are weak and prone to disobedience.  Hear our confession, and respond to us with kindness, that we might turn to you again, walk in the light, and live in equity and peace; through Christ our Lord we pray, Amen. </a:t>
            </a:r>
            <a:endParaRPr lang="en-US" sz="2800" b="1" dirty="0">
              <a:solidFill>
                <a:srgbClr val="000000"/>
              </a:solidFill>
              <a:latin typeface="Helvetica"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2584347896"/>
      </p:ext>
    </p:extLst>
  </p:cSld>
  <p:clrMapOvr>
    <a:masterClrMapping/>
  </p:clrMapOvr>
  <p:transition advClick="0"/>
</p:sld>
</file>

<file path=ppt/theme/theme1.xml><?xml version="1.0" encoding="utf-8"?>
<a:theme xmlns:a="http://schemas.openxmlformats.org/drawingml/2006/main" name="Glass Layers">
  <a:themeElements>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Glass Layers">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lass Layers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Glass Layers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Glass Layers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Glass Layers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Glass Layers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Glass Layers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Glass Layers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Glass Layers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39528</TotalTime>
  <Words>541</Words>
  <Application>Microsoft Office PowerPoint</Application>
  <PresentationFormat>On-screen Show (4:3)</PresentationFormat>
  <Paragraphs>167</Paragraphs>
  <Slides>35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Arial Black</vt:lpstr>
      <vt:lpstr>Calibri</vt:lpstr>
      <vt:lpstr>Helvetica</vt:lpstr>
      <vt:lpstr>Symbol</vt:lpstr>
      <vt:lpstr>Times New Roman</vt:lpstr>
      <vt:lpstr>Wingdings</vt:lpstr>
      <vt:lpstr>Glass Layers</vt:lpstr>
      <vt:lpstr>Homecrest Presbyterian Church Worship of the Lord’s Day November 19th, 2017  </vt:lpstr>
      <vt:lpstr>Gathering Around the WORD Call To Worship  </vt:lpstr>
      <vt:lpstr>Gathering Around the WORD Gathering Hymn   # 644 “Give Thanks, O Christian People”</vt:lpstr>
      <vt:lpstr>Gathering Around the WORD Gathering Hymn   # 644 “Give Thanks, O Christian People”</vt:lpstr>
      <vt:lpstr>Gathering Around the WORD Gathering Hymn   # 644 “Give Thanks, O Christian People”</vt:lpstr>
      <vt:lpstr>Gathering Around the WORD Gathering Hymn   # 644 “Give Thanks, O Christian People”</vt:lpstr>
      <vt:lpstr>Gathering Around the WORD Call to Confession  Our God is gracious and merciful.  He attends to our needs and listens to our cries.  We, however, must be truthful to our God, turning our sinful ways and confessing our wrongs against God and our neighbors.  In humility and confidence that God hears us, let us lift up our hearts in our prayer of confession.       </vt:lpstr>
      <vt:lpstr>Gathering Around the WORD Prayer of Confession (in Unison) </vt:lpstr>
      <vt:lpstr>Gathering Around the WORD Prayer of Confession (in Unison) </vt:lpstr>
      <vt:lpstr>Gathering Around the WORD Gloria Patri</vt:lpstr>
      <vt:lpstr>Gathering Around the WORD Passing of the Peace of Christ</vt:lpstr>
      <vt:lpstr>Proclaiming the WORD Message to the Youth/ Prayer of Illumination</vt:lpstr>
      <vt:lpstr>Proclaiming the WORD Scripture Reading (Luke 17:11-19)</vt:lpstr>
      <vt:lpstr>Proclaiming the WORD Scripture Reading (Luke 17:11-19)</vt:lpstr>
      <vt:lpstr>PowerPoint Presentation</vt:lpstr>
      <vt:lpstr>Responding Hymn # 652 “A Grateful Heart”</vt:lpstr>
      <vt:lpstr>Responding Hymn # 652 “A Grateful Heart”</vt:lpstr>
      <vt:lpstr>Responding Hymn # 652 “A Grateful Heart”</vt:lpstr>
      <vt:lpstr>Bearing and Following  the WORD into the World Affirmation of Faith – A Brief Statement of Faith            (Presbyterian Church USA) Section 3</vt:lpstr>
      <vt:lpstr>Bearing and Following  the WORD into the World Affirmation of Faith – A Brief Statement of Faith            (Presbyterian Church USA) Section 3</vt:lpstr>
      <vt:lpstr>Bearing and Following  the WORD into the World Affirmation of Faith – A Brief Statement of Faith            (Presbyterian Church USA) Section 3</vt:lpstr>
      <vt:lpstr>Bearing and Following  the WORD into the World Affirmation of Faith – A Brief Statement of Faith            (Presbyterian Church USA) Section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Bearing and Following  the WORD into the World The Charge and Benediction </vt:lpstr>
      <vt:lpstr>Bearing and Following  the WORD into the World Benediction Response </vt:lpstr>
      <vt:lpstr>Homecrest Presbyterian Church Worship of the Lord’s Day November 19th, 2017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TheGeneral</dc:creator>
  <cp:lastModifiedBy>TheGeneral4</cp:lastModifiedBy>
  <cp:revision>1028</cp:revision>
  <cp:lastPrinted>2016-01-30T20:52:10Z</cp:lastPrinted>
  <dcterms:created xsi:type="dcterms:W3CDTF">1601-01-01T00:00:00Z</dcterms:created>
  <dcterms:modified xsi:type="dcterms:W3CDTF">2017-11-14T14:49:39Z</dcterms:modified>
</cp:coreProperties>
</file>