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media/image21.jpg" ContentType="image/png"/>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42"/>
  </p:notesMasterIdLst>
  <p:handoutMasterIdLst>
    <p:handoutMasterId r:id="rId43"/>
  </p:handoutMasterIdLst>
  <p:sldIdLst>
    <p:sldId id="1097" r:id="rId2"/>
    <p:sldId id="1328" r:id="rId3"/>
    <p:sldId id="1299" r:id="rId4"/>
    <p:sldId id="1510" r:id="rId5"/>
    <p:sldId id="1512" r:id="rId6"/>
    <p:sldId id="1511" r:id="rId7"/>
    <p:sldId id="805" r:id="rId8"/>
    <p:sldId id="1039" r:id="rId9"/>
    <p:sldId id="1378" r:id="rId10"/>
    <p:sldId id="696" r:id="rId11"/>
    <p:sldId id="806" r:id="rId12"/>
    <p:sldId id="1059" r:id="rId13"/>
    <p:sldId id="1211" r:id="rId14"/>
    <p:sldId id="1514" r:id="rId15"/>
    <p:sldId id="1515" r:id="rId16"/>
    <p:sldId id="1518" r:id="rId17"/>
    <p:sldId id="1516" r:id="rId18"/>
    <p:sldId id="1118" r:id="rId19"/>
    <p:sldId id="1519" r:id="rId20"/>
    <p:sldId id="1520" r:id="rId21"/>
    <p:sldId id="1530" r:id="rId22"/>
    <p:sldId id="1523" r:id="rId23"/>
    <p:sldId id="1524" r:id="rId24"/>
    <p:sldId id="1525" r:id="rId25"/>
    <p:sldId id="905" r:id="rId26"/>
    <p:sldId id="1521" r:id="rId27"/>
    <p:sldId id="1522" r:id="rId28"/>
    <p:sldId id="1374" r:id="rId29"/>
    <p:sldId id="1473" r:id="rId30"/>
    <p:sldId id="1531" r:id="rId31"/>
    <p:sldId id="975" r:id="rId32"/>
    <p:sldId id="818" r:id="rId33"/>
    <p:sldId id="819" r:id="rId34"/>
    <p:sldId id="1502" r:id="rId35"/>
    <p:sldId id="1527" r:id="rId36"/>
    <p:sldId id="1528" r:id="rId37"/>
    <p:sldId id="1529" r:id="rId38"/>
    <p:sldId id="284" r:id="rId39"/>
    <p:sldId id="1067" r:id="rId40"/>
    <p:sldId id="1526" r:id="rId41"/>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4AE8E8"/>
    <a:srgbClr val="0664BA"/>
    <a:srgbClr val="CC0099"/>
    <a:srgbClr val="FF0000"/>
    <a:srgbClr val="800000"/>
    <a:srgbClr val="000000"/>
    <a:srgbClr val="00FFFF"/>
    <a:srgbClr val="FF3399"/>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39" autoAdjust="0"/>
    <p:restoredTop sz="99002" autoAdjust="0"/>
  </p:normalViewPr>
  <p:slideViewPr>
    <p:cSldViewPr>
      <p:cViewPr varScale="1">
        <p:scale>
          <a:sx n="78" d="100"/>
          <a:sy n="78" d="100"/>
        </p:scale>
        <p:origin x="1182" y="90"/>
      </p:cViewPr>
      <p:guideLst>
        <p:guide orient="horz" pos="2160"/>
        <p:guide pos="2880"/>
      </p:guideLst>
    </p:cSldViewPr>
  </p:slideViewPr>
  <p:notesTextViewPr>
    <p:cViewPr>
      <p:scale>
        <a:sx n="100" d="100"/>
        <a:sy n="100" d="100"/>
      </p:scale>
      <p:origin x="0" y="0"/>
    </p:cViewPr>
  </p:notesTextViewPr>
  <p:sorterViewPr>
    <p:cViewPr>
      <p:scale>
        <a:sx n="50" d="100"/>
        <a:sy n="50" d="100"/>
      </p:scale>
      <p:origin x="0" y="-17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defRPr sz="1200">
                <a:latin typeface="Times New Roman" pitchFamily="18" charset="0"/>
              </a:defRPr>
            </a:lvl1pPr>
          </a:lstStyle>
          <a:p>
            <a:endParaRPr lang="en-US" altLang="en-US"/>
          </a:p>
        </p:txBody>
      </p:sp>
      <p:sp>
        <p:nvSpPr>
          <p:cNvPr id="46083" name="Rectangle 3"/>
          <p:cNvSpPr>
            <a:spLocks noGrp="1" noChangeArrowheads="1"/>
          </p:cNvSpPr>
          <p:nvPr>
            <p:ph type="dt" sz="quarter" idx="1"/>
          </p:nvPr>
        </p:nvSpPr>
        <p:spPr bwMode="auto">
          <a:xfrm>
            <a:off x="3970938"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lgn="r">
              <a:defRPr sz="1200">
                <a:latin typeface="Times New Roman" pitchFamily="18" charset="0"/>
              </a:defRPr>
            </a:lvl1pPr>
          </a:lstStyle>
          <a:p>
            <a:endParaRPr lang="en-US" altLang="en-US"/>
          </a:p>
        </p:txBody>
      </p:sp>
      <p:sp>
        <p:nvSpPr>
          <p:cNvPr id="46084" name="Rectangle 4"/>
          <p:cNvSpPr>
            <a:spLocks noGrp="1" noChangeArrowheads="1"/>
          </p:cNvSpPr>
          <p:nvPr>
            <p:ph type="ftr" sz="quarter" idx="2"/>
          </p:nvPr>
        </p:nvSpPr>
        <p:spPr bwMode="auto">
          <a:xfrm>
            <a:off x="0"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defRPr sz="1200">
                <a:latin typeface="Times New Roman" pitchFamily="18" charset="0"/>
              </a:defRPr>
            </a:lvl1pPr>
          </a:lstStyle>
          <a:p>
            <a:endParaRPr lang="en-US" altLang="en-US"/>
          </a:p>
        </p:txBody>
      </p:sp>
      <p:sp>
        <p:nvSpPr>
          <p:cNvPr id="46085" name="Rectangle 5"/>
          <p:cNvSpPr>
            <a:spLocks noGrp="1" noChangeArrowheads="1"/>
          </p:cNvSpPr>
          <p:nvPr>
            <p:ph type="sldNum" sz="quarter" idx="3"/>
          </p:nvPr>
        </p:nvSpPr>
        <p:spPr bwMode="auto">
          <a:xfrm>
            <a:off x="3970938"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lgn="r">
              <a:defRPr sz="1200">
                <a:latin typeface="Times New Roman" pitchFamily="18" charset="0"/>
              </a:defRPr>
            </a:lvl1pPr>
          </a:lstStyle>
          <a:p>
            <a:fld id="{D151098E-E6C1-4048-AE9A-FC200E1BA806}" type="slidenum">
              <a:rPr lang="en-US" altLang="en-US"/>
              <a:pPr/>
              <a:t>‹#›</a:t>
            </a:fld>
            <a:endParaRPr lang="en-US" altLang="en-US"/>
          </a:p>
        </p:txBody>
      </p:sp>
    </p:spTree>
    <p:extLst>
      <p:ext uri="{BB962C8B-B14F-4D97-AF65-F5344CB8AC3E}">
        <p14:creationId xmlns:p14="http://schemas.microsoft.com/office/powerpoint/2010/main" val="3853376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defRPr sz="1200">
                <a:latin typeface="Times New Roman" pitchFamily="18" charset="0"/>
              </a:defRPr>
            </a:lvl1pPr>
          </a:lstStyle>
          <a:p>
            <a:endParaRPr lang="en-US" altLang="en-US"/>
          </a:p>
        </p:txBody>
      </p:sp>
      <p:sp>
        <p:nvSpPr>
          <p:cNvPr id="49155" name="Rectangle 3"/>
          <p:cNvSpPr>
            <a:spLocks noGrp="1" noChangeArrowheads="1"/>
          </p:cNvSpPr>
          <p:nvPr>
            <p:ph type="dt" idx="1"/>
          </p:nvPr>
        </p:nvSpPr>
        <p:spPr bwMode="auto">
          <a:xfrm>
            <a:off x="3970938"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lgn="r">
              <a:defRPr sz="1200">
                <a:latin typeface="Times New Roman" pitchFamily="18" charset="0"/>
              </a:defRPr>
            </a:lvl1pPr>
          </a:lstStyle>
          <a:p>
            <a:endParaRPr lang="en-US" altLang="en-US"/>
          </a:p>
        </p:txBody>
      </p:sp>
      <p:sp>
        <p:nvSpPr>
          <p:cNvPr id="49156" name="Rectangle 4"/>
          <p:cNvSpPr>
            <a:spLocks noGrp="1" noRot="1" noChangeAspect="1" noChangeArrowheads="1" noTextEdit="1"/>
          </p:cNvSpPr>
          <p:nvPr>
            <p:ph type="sldImg" idx="2"/>
          </p:nvPr>
        </p:nvSpPr>
        <p:spPr bwMode="auto">
          <a:xfrm>
            <a:off x="1196975" y="693738"/>
            <a:ext cx="4618038" cy="346233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7" name="Rectangle 5"/>
          <p:cNvSpPr>
            <a:spLocks noGrp="1" noChangeArrowheads="1"/>
          </p:cNvSpPr>
          <p:nvPr>
            <p:ph type="body" sz="quarter" idx="3"/>
          </p:nvPr>
        </p:nvSpPr>
        <p:spPr bwMode="auto">
          <a:xfrm>
            <a:off x="701040" y="4387256"/>
            <a:ext cx="5608320" cy="4155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9158" name="Rectangle 6"/>
          <p:cNvSpPr>
            <a:spLocks noGrp="1" noChangeArrowheads="1"/>
          </p:cNvSpPr>
          <p:nvPr>
            <p:ph type="ftr" sz="quarter" idx="4"/>
          </p:nvPr>
        </p:nvSpPr>
        <p:spPr bwMode="auto">
          <a:xfrm>
            <a:off x="0"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defRPr sz="1200">
                <a:latin typeface="Times New Roman" pitchFamily="18" charset="0"/>
              </a:defRPr>
            </a:lvl1pPr>
          </a:lstStyle>
          <a:p>
            <a:endParaRPr lang="en-US" altLang="en-US"/>
          </a:p>
        </p:txBody>
      </p:sp>
      <p:sp>
        <p:nvSpPr>
          <p:cNvPr id="49159" name="Rectangle 7"/>
          <p:cNvSpPr>
            <a:spLocks noGrp="1" noChangeArrowheads="1"/>
          </p:cNvSpPr>
          <p:nvPr>
            <p:ph type="sldNum" sz="quarter" idx="5"/>
          </p:nvPr>
        </p:nvSpPr>
        <p:spPr bwMode="auto">
          <a:xfrm>
            <a:off x="3970938"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lgn="r">
              <a:defRPr sz="1200">
                <a:latin typeface="Times New Roman" pitchFamily="18" charset="0"/>
              </a:defRPr>
            </a:lvl1pPr>
          </a:lstStyle>
          <a:p>
            <a:fld id="{A767080E-F0AD-49CB-B572-D06DB3151280}" type="slidenum">
              <a:rPr lang="en-US" altLang="en-US"/>
              <a:pPr/>
              <a:t>‹#›</a:t>
            </a:fld>
            <a:endParaRPr lang="en-US" altLang="en-US"/>
          </a:p>
        </p:txBody>
      </p:sp>
    </p:spTree>
    <p:extLst>
      <p:ext uri="{BB962C8B-B14F-4D97-AF65-F5344CB8AC3E}">
        <p14:creationId xmlns:p14="http://schemas.microsoft.com/office/powerpoint/2010/main" val="303979276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Arial" charset="0"/>
      </a:defRPr>
    </a:lvl1pPr>
    <a:lvl2pPr marL="457200" algn="l" rtl="0" fontAlgn="base">
      <a:spcBef>
        <a:spcPct val="3000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3000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3000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15DB23E-9B82-4875-974C-C09C529953FF}" type="slidenum">
              <a:rPr lang="en-US" altLang="en-US"/>
              <a:pPr/>
              <a:t>1</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96284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15DB23E-9B82-4875-974C-C09C529953FF}" type="slidenum">
              <a:rPr lang="en-US" altLang="en-US"/>
              <a:pPr/>
              <a:t>40</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777065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04834" name="Group 2"/>
          <p:cNvGrpSpPr>
            <a:grpSpLocks/>
          </p:cNvGrpSpPr>
          <p:nvPr/>
        </p:nvGrpSpPr>
        <p:grpSpPr bwMode="auto">
          <a:xfrm>
            <a:off x="319088" y="1752600"/>
            <a:ext cx="8824912" cy="5129213"/>
            <a:chOff x="201" y="1104"/>
            <a:chExt cx="5559" cy="3231"/>
          </a:xfrm>
        </p:grpSpPr>
        <p:sp>
          <p:nvSpPr>
            <p:cNvPr id="504835" name="Freeform 3"/>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4836" name="Freeform 4"/>
            <p:cNvSpPr>
              <a:spLocks/>
            </p:cNvSpPr>
            <p:nvPr/>
          </p:nvSpPr>
          <p:spPr bwMode="ltGray">
            <a:xfrm>
              <a:off x="528" y="2400"/>
              <a:ext cx="5232" cy="1920"/>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4837" name="Freeform 5"/>
            <p:cNvSpPr>
              <a:spLocks/>
            </p:cNvSpPr>
            <p:nvPr/>
          </p:nvSpPr>
          <p:spPr bwMode="ltGray">
            <a:xfrm>
              <a:off x="201" y="2377"/>
              <a:ext cx="3455"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38" name="Freeform 6"/>
            <p:cNvSpPr>
              <a:spLocks/>
            </p:cNvSpPr>
            <p:nvPr/>
          </p:nvSpPr>
          <p:spPr bwMode="ltGray">
            <a:xfrm>
              <a:off x="528" y="1104"/>
              <a:ext cx="4894"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39" name="Freeform 7"/>
            <p:cNvSpPr>
              <a:spLocks/>
            </p:cNvSpPr>
            <p:nvPr/>
          </p:nvSpPr>
          <p:spPr bwMode="ltGray">
            <a:xfrm>
              <a:off x="201" y="2377"/>
              <a:ext cx="30" cy="1958"/>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40" name="Freeform 8"/>
            <p:cNvSpPr>
              <a:spLocks/>
            </p:cNvSpPr>
            <p:nvPr/>
          </p:nvSpPr>
          <p:spPr bwMode="ltGray">
            <a:xfrm>
              <a:off x="528" y="1104"/>
              <a:ext cx="29" cy="322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04841" name="Rectangle 9"/>
          <p:cNvSpPr>
            <a:spLocks noGrp="1" noChangeArrowheads="1"/>
          </p:cNvSpPr>
          <p:nvPr>
            <p:ph type="ctrTitle" sz="quarter"/>
          </p:nvPr>
        </p:nvSpPr>
        <p:spPr>
          <a:xfrm>
            <a:off x="990600" y="1905000"/>
            <a:ext cx="7772400" cy="1736725"/>
          </a:xfrm>
        </p:spPr>
        <p:txBody>
          <a:bodyPr anchor="t"/>
          <a:lstStyle>
            <a:lvl1pPr>
              <a:defRPr sz="5400"/>
            </a:lvl1pPr>
          </a:lstStyle>
          <a:p>
            <a:pPr lvl="0"/>
            <a:r>
              <a:rPr lang="en-US" altLang="en-US" noProof="0"/>
              <a:t>Click to edit Master title style</a:t>
            </a:r>
          </a:p>
        </p:txBody>
      </p:sp>
      <p:sp>
        <p:nvSpPr>
          <p:cNvPr id="504842"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pPr lvl="0"/>
            <a:r>
              <a:rPr lang="en-US" altLang="en-US" noProof="0"/>
              <a:t>Click to edit Master subtitle style</a:t>
            </a:r>
          </a:p>
        </p:txBody>
      </p:sp>
      <p:sp>
        <p:nvSpPr>
          <p:cNvPr id="504843" name="Rectangle 11"/>
          <p:cNvSpPr>
            <a:spLocks noGrp="1" noChangeArrowheads="1"/>
          </p:cNvSpPr>
          <p:nvPr>
            <p:ph type="dt" sz="quarter" idx="2"/>
          </p:nvPr>
        </p:nvSpPr>
        <p:spPr>
          <a:xfrm>
            <a:off x="990600" y="6245225"/>
            <a:ext cx="1901825" cy="476250"/>
          </a:xfrm>
        </p:spPr>
        <p:txBody>
          <a:bodyPr/>
          <a:lstStyle>
            <a:lvl1pPr>
              <a:defRPr/>
            </a:lvl1pPr>
          </a:lstStyle>
          <a:p>
            <a:endParaRPr lang="en-US" altLang="en-US"/>
          </a:p>
        </p:txBody>
      </p:sp>
      <p:sp>
        <p:nvSpPr>
          <p:cNvPr id="504844" name="Rectangle 12"/>
          <p:cNvSpPr>
            <a:spLocks noGrp="1" noChangeArrowheads="1"/>
          </p:cNvSpPr>
          <p:nvPr>
            <p:ph type="ftr" sz="quarter" idx="3"/>
          </p:nvPr>
        </p:nvSpPr>
        <p:spPr>
          <a:xfrm>
            <a:off x="3468688" y="6245225"/>
            <a:ext cx="2895600" cy="476250"/>
          </a:xfrm>
        </p:spPr>
        <p:txBody>
          <a:bodyPr/>
          <a:lstStyle>
            <a:lvl1pPr>
              <a:defRPr/>
            </a:lvl1pPr>
          </a:lstStyle>
          <a:p>
            <a:endParaRPr lang="en-US" altLang="en-US"/>
          </a:p>
        </p:txBody>
      </p:sp>
      <p:sp>
        <p:nvSpPr>
          <p:cNvPr id="504845" name="Rectangle 13"/>
          <p:cNvSpPr>
            <a:spLocks noGrp="1" noChangeArrowheads="1"/>
          </p:cNvSpPr>
          <p:nvPr>
            <p:ph type="sldNum" sz="quarter" idx="4"/>
          </p:nvPr>
        </p:nvSpPr>
        <p:spPr/>
        <p:txBody>
          <a:bodyPr/>
          <a:lstStyle>
            <a:lvl1pPr>
              <a:defRPr/>
            </a:lvl1pPr>
          </a:lstStyle>
          <a:p>
            <a:fld id="{FD52E62A-28D1-4EDB-89AD-038FCD2EE993}"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0F4D5A6-96B9-4790-B7BE-654CF095E40D}" type="slidenum">
              <a:rPr lang="en-US" altLang="en-US"/>
              <a:pPr/>
              <a:t>‹#›</a:t>
            </a:fld>
            <a:endParaRPr lang="en-US" altLang="en-US"/>
          </a:p>
        </p:txBody>
      </p:sp>
    </p:spTree>
    <p:extLst>
      <p:ext uri="{BB962C8B-B14F-4D97-AF65-F5344CB8AC3E}">
        <p14:creationId xmlns:p14="http://schemas.microsoft.com/office/powerpoint/2010/main" val="2455652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59ABF51-58ED-4512-AD15-A5ED22E9C0B6}" type="slidenum">
              <a:rPr lang="en-US" altLang="en-US"/>
              <a:pPr/>
              <a:t>‹#›</a:t>
            </a:fld>
            <a:endParaRPr lang="en-US" altLang="en-US"/>
          </a:p>
        </p:txBody>
      </p:sp>
    </p:spTree>
    <p:extLst>
      <p:ext uri="{BB962C8B-B14F-4D97-AF65-F5344CB8AC3E}">
        <p14:creationId xmlns:p14="http://schemas.microsoft.com/office/powerpoint/2010/main" val="976432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44475"/>
            <a:ext cx="838835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838200" y="6245225"/>
            <a:ext cx="1901825" cy="476250"/>
          </a:xfrm>
        </p:spPr>
        <p:txBody>
          <a:bodyPr/>
          <a:lstStyle>
            <a:lvl1pPr>
              <a:defRPr/>
            </a:lvl1pPr>
          </a:lstStyle>
          <a:p>
            <a:endParaRPr lang="en-US" altLang="en-US"/>
          </a:p>
        </p:txBody>
      </p:sp>
      <p:sp>
        <p:nvSpPr>
          <p:cNvPr id="4" name="Footer Placeholder 3"/>
          <p:cNvSpPr>
            <a:spLocks noGrp="1"/>
          </p:cNvSpPr>
          <p:nvPr>
            <p:ph type="ftr" sz="quarter" idx="11"/>
          </p:nvPr>
        </p:nvSpPr>
        <p:spPr>
          <a:xfrm>
            <a:off x="3429000" y="6245225"/>
            <a:ext cx="2895600" cy="47625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6937375" y="6245225"/>
            <a:ext cx="1901825" cy="476250"/>
          </a:xfrm>
        </p:spPr>
        <p:txBody>
          <a:bodyPr/>
          <a:lstStyle>
            <a:lvl1pPr>
              <a:defRPr/>
            </a:lvl1pPr>
          </a:lstStyle>
          <a:p>
            <a:fld id="{D16B06A8-0C43-4AE2-9042-5588852E021F}" type="slidenum">
              <a:rPr lang="en-US" altLang="en-US"/>
              <a:pPr/>
              <a:t>‹#›</a:t>
            </a:fld>
            <a:endParaRPr lang="en-US" altLang="en-US"/>
          </a:p>
        </p:txBody>
      </p:sp>
    </p:spTree>
    <p:extLst>
      <p:ext uri="{BB962C8B-B14F-4D97-AF65-F5344CB8AC3E}">
        <p14:creationId xmlns:p14="http://schemas.microsoft.com/office/powerpoint/2010/main" val="513218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040453B-B24A-4F17-A554-3D7EC4BB7A5C}" type="slidenum">
              <a:rPr lang="en-US" altLang="en-US"/>
              <a:pPr/>
              <a:t>‹#›</a:t>
            </a:fld>
            <a:endParaRPr lang="en-US" altLang="en-US"/>
          </a:p>
        </p:txBody>
      </p:sp>
    </p:spTree>
    <p:extLst>
      <p:ext uri="{BB962C8B-B14F-4D97-AF65-F5344CB8AC3E}">
        <p14:creationId xmlns:p14="http://schemas.microsoft.com/office/powerpoint/2010/main" val="2960480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A99A9C9-B0A9-44C3-BA85-F44D220AAEF6}" type="slidenum">
              <a:rPr lang="en-US" altLang="en-US"/>
              <a:pPr/>
              <a:t>‹#›</a:t>
            </a:fld>
            <a:endParaRPr lang="en-US" altLang="en-US"/>
          </a:p>
        </p:txBody>
      </p:sp>
    </p:spTree>
    <p:extLst>
      <p:ext uri="{BB962C8B-B14F-4D97-AF65-F5344CB8AC3E}">
        <p14:creationId xmlns:p14="http://schemas.microsoft.com/office/powerpoint/2010/main" val="1915171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06A70F7-11EB-4087-B108-6713D59BDD72}" type="slidenum">
              <a:rPr lang="en-US" altLang="en-US"/>
              <a:pPr/>
              <a:t>‹#›</a:t>
            </a:fld>
            <a:endParaRPr lang="en-US" altLang="en-US"/>
          </a:p>
        </p:txBody>
      </p:sp>
    </p:spTree>
    <p:extLst>
      <p:ext uri="{BB962C8B-B14F-4D97-AF65-F5344CB8AC3E}">
        <p14:creationId xmlns:p14="http://schemas.microsoft.com/office/powerpoint/2010/main" val="3697706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0D0EEE19-E504-4F14-AE8A-E67121B19BEE}" type="slidenum">
              <a:rPr lang="en-US" altLang="en-US"/>
              <a:pPr/>
              <a:t>‹#›</a:t>
            </a:fld>
            <a:endParaRPr lang="en-US" altLang="en-US"/>
          </a:p>
        </p:txBody>
      </p:sp>
    </p:spTree>
    <p:extLst>
      <p:ext uri="{BB962C8B-B14F-4D97-AF65-F5344CB8AC3E}">
        <p14:creationId xmlns:p14="http://schemas.microsoft.com/office/powerpoint/2010/main" val="1266418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453B0433-0FF4-422C-A47D-F6518D220862}" type="slidenum">
              <a:rPr lang="en-US" altLang="en-US"/>
              <a:pPr/>
              <a:t>‹#›</a:t>
            </a:fld>
            <a:endParaRPr lang="en-US" altLang="en-US"/>
          </a:p>
        </p:txBody>
      </p:sp>
    </p:spTree>
    <p:extLst>
      <p:ext uri="{BB962C8B-B14F-4D97-AF65-F5344CB8AC3E}">
        <p14:creationId xmlns:p14="http://schemas.microsoft.com/office/powerpoint/2010/main" val="2931212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0C32D071-DF21-4244-B40E-489C1D3E8089}" type="slidenum">
              <a:rPr lang="en-US" altLang="en-US"/>
              <a:pPr/>
              <a:t>‹#›</a:t>
            </a:fld>
            <a:endParaRPr lang="en-US" altLang="en-US"/>
          </a:p>
        </p:txBody>
      </p:sp>
    </p:spTree>
    <p:extLst>
      <p:ext uri="{BB962C8B-B14F-4D97-AF65-F5344CB8AC3E}">
        <p14:creationId xmlns:p14="http://schemas.microsoft.com/office/powerpoint/2010/main" val="929431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66666CA-2E27-4106-B726-B7BB2E3777CC}" type="slidenum">
              <a:rPr lang="en-US" altLang="en-US"/>
              <a:pPr/>
              <a:t>‹#›</a:t>
            </a:fld>
            <a:endParaRPr lang="en-US" altLang="en-US"/>
          </a:p>
        </p:txBody>
      </p:sp>
    </p:spTree>
    <p:extLst>
      <p:ext uri="{BB962C8B-B14F-4D97-AF65-F5344CB8AC3E}">
        <p14:creationId xmlns:p14="http://schemas.microsoft.com/office/powerpoint/2010/main" val="2077797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016178C-E000-45CB-9FD4-82CA7351D609}" type="slidenum">
              <a:rPr lang="en-US" altLang="en-US"/>
              <a:pPr/>
              <a:t>‹#›</a:t>
            </a:fld>
            <a:endParaRPr lang="en-US" altLang="en-US"/>
          </a:p>
        </p:txBody>
      </p:sp>
    </p:spTree>
    <p:extLst>
      <p:ext uri="{BB962C8B-B14F-4D97-AF65-F5344CB8AC3E}">
        <p14:creationId xmlns:p14="http://schemas.microsoft.com/office/powerpoint/2010/main" val="4261785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503810" name="Group 2"/>
          <p:cNvGrpSpPr>
            <a:grpSpLocks/>
          </p:cNvGrpSpPr>
          <p:nvPr/>
        </p:nvGrpSpPr>
        <p:grpSpPr bwMode="auto">
          <a:xfrm>
            <a:off x="319088" y="1828800"/>
            <a:ext cx="8824912" cy="5029200"/>
            <a:chOff x="201" y="1152"/>
            <a:chExt cx="5559" cy="3168"/>
          </a:xfrm>
        </p:grpSpPr>
        <p:sp>
          <p:nvSpPr>
            <p:cNvPr id="503811" name="Freeform 3"/>
            <p:cNvSpPr>
              <a:spLocks/>
            </p:cNvSpPr>
            <p:nvPr/>
          </p:nvSpPr>
          <p:spPr bwMode="ltGray">
            <a:xfrm>
              <a:off x="528" y="2909"/>
              <a:ext cx="5232" cy="1411"/>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2" name="Freeform 4"/>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Lst>
              <a:ahLst/>
              <a:cxnLst>
                <a:cxn ang="0">
                  <a:pos x="T0" y="T1"/>
                </a:cxn>
                <a:cxn ang="0">
                  <a:pos x="T2" y="T3"/>
                </a:cxn>
                <a:cxn ang="0">
                  <a:pos x="T4" y="T5"/>
                </a:cxn>
                <a:cxn ang="0">
                  <a:pos x="T6" y="T7"/>
                </a:cxn>
                <a:cxn ang="0">
                  <a:pos x="T8" y="T9"/>
                </a:cxn>
                <a:cxn ang="0">
                  <a:pos x="T10" y="T11"/>
                </a:cxn>
                <a:cxn ang="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3" name="Freeform 5"/>
            <p:cNvSpPr>
              <a:spLocks/>
            </p:cNvSpPr>
            <p:nvPr/>
          </p:nvSpPr>
          <p:spPr bwMode="ltGray">
            <a:xfrm>
              <a:off x="528" y="2932"/>
              <a:ext cx="5232" cy="1388"/>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4" name="Freeform 6"/>
            <p:cNvSpPr>
              <a:spLocks/>
            </p:cNvSpPr>
            <p:nvPr/>
          </p:nvSpPr>
          <p:spPr bwMode="ltGray">
            <a:xfrm>
              <a:off x="528" y="1152"/>
              <a:ext cx="4607"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5" name="Freeform 7"/>
            <p:cNvSpPr>
              <a:spLocks/>
            </p:cNvSpPr>
            <p:nvPr/>
          </p:nvSpPr>
          <p:spPr bwMode="ltGray">
            <a:xfrm>
              <a:off x="528" y="1152"/>
              <a:ext cx="29" cy="178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6" name="Freeform 8"/>
            <p:cNvSpPr>
              <a:spLocks/>
            </p:cNvSpPr>
            <p:nvPr/>
          </p:nvSpPr>
          <p:spPr bwMode="ltGray">
            <a:xfrm>
              <a:off x="527" y="2904"/>
              <a:ext cx="29" cy="1416"/>
            </a:xfrm>
            <a:custGeom>
              <a:avLst/>
              <a:gdLst>
                <a:gd name="T0" fmla="*/ 0 w 29"/>
                <a:gd name="T1" fmla="*/ 1416 h 1416"/>
                <a:gd name="T2" fmla="*/ 29 w 29"/>
                <a:gd name="T3" fmla="*/ 1416 h 1416"/>
                <a:gd name="T4" fmla="*/ 28 w 29"/>
                <a:gd name="T5" fmla="*/ 24 h 1416"/>
                <a:gd name="T6" fmla="*/ 0 w 29"/>
                <a:gd name="T7" fmla="*/ 0 h 1416"/>
                <a:gd name="T8" fmla="*/ 0 w 29"/>
                <a:gd name="T9" fmla="*/ 1416 h 1416"/>
              </a:gdLst>
              <a:ahLst/>
              <a:cxnLst>
                <a:cxn ang="0">
                  <a:pos x="T0" y="T1"/>
                </a:cxn>
                <a:cxn ang="0">
                  <a:pos x="T2" y="T3"/>
                </a:cxn>
                <a:cxn ang="0">
                  <a:pos x="T4" y="T5"/>
                </a:cxn>
                <a:cxn ang="0">
                  <a:pos x="T6" y="T7"/>
                </a:cxn>
                <a:cxn ang="0">
                  <a:pos x="T8" y="T9"/>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7" name="Freeform 9"/>
            <p:cNvSpPr>
              <a:spLocks/>
            </p:cNvSpPr>
            <p:nvPr/>
          </p:nvSpPr>
          <p:spPr bwMode="ltGray">
            <a:xfrm>
              <a:off x="201" y="2904"/>
              <a:ext cx="2879"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8" name="Freeform 10"/>
            <p:cNvSpPr>
              <a:spLocks/>
            </p:cNvSpPr>
            <p:nvPr/>
          </p:nvSpPr>
          <p:spPr bwMode="ltGray">
            <a:xfrm>
              <a:off x="201" y="2904"/>
              <a:ext cx="30" cy="1416"/>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03819" name="Rectangle 11"/>
          <p:cNvSpPr>
            <a:spLocks noGrp="1" noChangeArrowheads="1"/>
          </p:cNvSpPr>
          <p:nvPr>
            <p:ph type="dt" sz="half" idx="2"/>
          </p:nvPr>
        </p:nvSpPr>
        <p:spPr bwMode="auto">
          <a:xfrm>
            <a:off x="838200"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defRPr>
            </a:lvl1pPr>
          </a:lstStyle>
          <a:p>
            <a:endParaRPr lang="en-US" altLang="en-US"/>
          </a:p>
        </p:txBody>
      </p:sp>
      <p:sp>
        <p:nvSpPr>
          <p:cNvPr id="503820" name="Rectangle 12"/>
          <p:cNvSpPr>
            <a:spLocks noGrp="1" noChangeArrowheads="1"/>
          </p:cNvSpPr>
          <p:nvPr>
            <p:ph type="ftr" sz="quarter" idx="3"/>
          </p:nvPr>
        </p:nvSpPr>
        <p:spPr bwMode="auto">
          <a:xfrm>
            <a:off x="34290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defRPr>
            </a:lvl1pPr>
          </a:lstStyle>
          <a:p>
            <a:endParaRPr lang="en-US" altLang="en-US"/>
          </a:p>
        </p:txBody>
      </p:sp>
      <p:sp>
        <p:nvSpPr>
          <p:cNvPr id="503821" name="Rectangle 13"/>
          <p:cNvSpPr>
            <a:spLocks noGrp="1" noChangeArrowheads="1"/>
          </p:cNvSpPr>
          <p:nvPr>
            <p:ph type="sldNum" sz="quarter" idx="4"/>
          </p:nvPr>
        </p:nvSpPr>
        <p:spPr bwMode="auto">
          <a:xfrm>
            <a:off x="6937375"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defRPr>
            </a:lvl1pPr>
          </a:lstStyle>
          <a:p>
            <a:fld id="{DD7A1EAB-4BAA-437A-9254-EC7732BA9158}" type="slidenum">
              <a:rPr lang="en-US" altLang="en-US"/>
              <a:pPr/>
              <a:t>‹#›</a:t>
            </a:fld>
            <a:endParaRPr lang="en-US" altLang="en-US"/>
          </a:p>
        </p:txBody>
      </p:sp>
      <p:sp>
        <p:nvSpPr>
          <p:cNvPr id="503822" name="Rectangle 14"/>
          <p:cNvSpPr>
            <a:spLocks noGrp="1" noRot="1" noChangeArrowheads="1"/>
          </p:cNvSpPr>
          <p:nvPr>
            <p:ph type="title"/>
          </p:nvPr>
        </p:nvSpPr>
        <p:spPr bwMode="auto">
          <a:xfrm>
            <a:off x="457200" y="244475"/>
            <a:ext cx="838517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03823" name="Rectangle 15"/>
          <p:cNvSpPr>
            <a:spLocks noGrp="1" noRot="1" noChangeArrowheads="1"/>
          </p:cNvSpPr>
          <p:nvPr>
            <p:ph type="body" idx="1"/>
          </p:nvPr>
        </p:nvSpPr>
        <p:spPr bwMode="auto">
          <a:xfrm>
            <a:off x="838200" y="1905000"/>
            <a:ext cx="800735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l"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p:titleStyle>
    <p:bodyStyle>
      <a:lvl1pPr marL="342900" indent="-3429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2.xml"/><Relationship Id="rId5" Type="http://schemas.openxmlformats.org/officeDocument/2006/relationships/image" Target="../media/image12.gif"/><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6.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BAA3D04-EB1E-49F0-B2AA-807C7F9AC9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699499" y="1345453"/>
            <a:ext cx="7745001" cy="762000"/>
          </a:xfrm>
          <a:noFill/>
        </p:spPr>
        <p:txBody>
          <a:bodyPr/>
          <a:lstStyle/>
          <a:p>
            <a:r>
              <a:rPr lang="en-US" altLang="en-US" sz="3600" i="1" u="sng" dirty="0" err="1">
                <a:solidFill>
                  <a:srgbClr val="FF0000"/>
                </a:solidFill>
                <a:latin typeface="+mn-lt"/>
              </a:rPr>
              <a:t>Homecrest</a:t>
            </a:r>
            <a:r>
              <a:rPr lang="en-US" altLang="en-US" sz="3600" i="1" u="sng" dirty="0">
                <a:solidFill>
                  <a:srgbClr val="FF0000"/>
                </a:solidFill>
                <a:latin typeface="+mn-lt"/>
              </a:rPr>
              <a:t> Presbyterian Church</a:t>
            </a:r>
            <a:br>
              <a:rPr lang="en-US" altLang="en-US" sz="3600" i="1" dirty="0">
                <a:solidFill>
                  <a:schemeClr val="tx1"/>
                </a:solidFill>
                <a:latin typeface="Arial" charset="0"/>
              </a:rPr>
            </a:br>
            <a:r>
              <a:rPr lang="en-US" altLang="en-US" sz="3400" i="1" dirty="0">
                <a:solidFill>
                  <a:srgbClr val="FFFF00"/>
                </a:solidFill>
                <a:latin typeface="Arial" charset="0"/>
              </a:rPr>
              <a:t>Worship of the Lord’s Day</a:t>
            </a:r>
            <a:br>
              <a:rPr lang="en-US" altLang="en-US" sz="3800" i="1" dirty="0">
                <a:solidFill>
                  <a:srgbClr val="FFFF00"/>
                </a:solidFill>
                <a:latin typeface="Arial" charset="0"/>
              </a:rPr>
            </a:br>
            <a:r>
              <a:rPr lang="en-US" altLang="en-US" sz="3000" i="1" dirty="0">
                <a:latin typeface="Arial" charset="0"/>
              </a:rPr>
              <a:t>October 8th, 2017 </a:t>
            </a:r>
            <a:br>
              <a:rPr lang="en-US" altLang="en-US" sz="3000" i="1" dirty="0">
                <a:latin typeface="Arial" charset="0"/>
              </a:rPr>
            </a:br>
            <a:r>
              <a:rPr lang="en-US" altLang="en-US" sz="3000" i="1" dirty="0">
                <a:solidFill>
                  <a:srgbClr val="00FFFF"/>
                </a:solidFill>
                <a:effectLst>
                  <a:outerShdw blurRad="38100" dist="38100" dir="2700000" algn="tl">
                    <a:srgbClr val="000000">
                      <a:alpha val="43137"/>
                    </a:srgbClr>
                  </a:outerShdw>
                </a:effectLst>
                <a:latin typeface="Arial" charset="0"/>
              </a:rPr>
              <a:t>27th Sunday in Ordinary Time</a:t>
            </a:r>
          </a:p>
        </p:txBody>
      </p:sp>
      <p:pic>
        <p:nvPicPr>
          <p:cNvPr id="6" name="Picture 5">
            <a:extLst>
              <a:ext uri="{FF2B5EF4-FFF2-40B4-BE49-F238E27FC236}">
                <a16:creationId xmlns:a16="http://schemas.microsoft.com/office/drawing/2014/main" id="{87263C55-0767-41A9-872A-1FC6736730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61886" y="4976906"/>
            <a:ext cx="1877601" cy="1881094"/>
          </a:xfrm>
          <a:prstGeom prst="rect">
            <a:avLst/>
          </a:prstGeom>
        </p:spPr>
      </p:pic>
    </p:spTree>
    <p:extLst>
      <p:ext uri="{BB962C8B-B14F-4D97-AF65-F5344CB8AC3E}">
        <p14:creationId xmlns:p14="http://schemas.microsoft.com/office/powerpoint/2010/main" val="3076472950"/>
      </p:ext>
    </p:extLst>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8880FF-27AE-4A54-9343-622620F9D3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76200"/>
            <a:ext cx="9372600" cy="7086600"/>
          </a:xfrm>
          <a:prstGeom prst="rect">
            <a:avLst/>
          </a:prstGeom>
        </p:spPr>
      </p:pic>
      <p:sp>
        <p:nvSpPr>
          <p:cNvPr id="755714" name="Rectangle 2"/>
          <p:cNvSpPr>
            <a:spLocks noGrp="1" noChangeArrowheads="1"/>
          </p:cNvSpPr>
          <p:nvPr>
            <p:ph type="ctrTitle"/>
          </p:nvPr>
        </p:nvSpPr>
        <p:spPr>
          <a:xfrm>
            <a:off x="609600" y="1341437"/>
            <a:ext cx="7543800" cy="1431925"/>
          </a:xfrm>
        </p:spPr>
        <p:txBody>
          <a:bodyPr/>
          <a:lstStyle/>
          <a:p>
            <a:r>
              <a:rPr lang="en-US" altLang="en-US" sz="3600" b="0" i="1" u="sng" dirty="0">
                <a:solidFill>
                  <a:srgbClr val="FFFF00"/>
                </a:solidFill>
                <a:cs typeface="Times New Roman" pitchFamily="18" charset="0"/>
              </a:rPr>
              <a:t>Gathering Around the WORD</a:t>
            </a:r>
            <a:br>
              <a:rPr lang="en-US" altLang="en-US" sz="3600" b="0" i="1" dirty="0">
                <a:solidFill>
                  <a:schemeClr val="bg2"/>
                </a:solidFill>
                <a:cs typeface="Times New Roman" pitchFamily="18" charset="0"/>
              </a:rPr>
            </a:br>
            <a:r>
              <a:rPr lang="en-US" altLang="en-US" sz="3200" b="0" i="1" dirty="0"/>
              <a:t>Gloria </a:t>
            </a:r>
            <a:r>
              <a:rPr lang="en-US" altLang="en-US" sz="3200" b="0" i="1" dirty="0" err="1"/>
              <a:t>Patri</a:t>
            </a:r>
            <a:endParaRPr lang="en-US" altLang="en-US" sz="3200" b="0" i="1" dirty="0"/>
          </a:p>
        </p:txBody>
      </p:sp>
      <p:sp>
        <p:nvSpPr>
          <p:cNvPr id="755715" name="Rectangle 3"/>
          <p:cNvSpPr>
            <a:spLocks noGrp="1" noChangeArrowheads="1"/>
          </p:cNvSpPr>
          <p:nvPr>
            <p:ph type="subTitle" idx="1"/>
          </p:nvPr>
        </p:nvSpPr>
        <p:spPr/>
        <p:txBody>
          <a:bodyPr/>
          <a:lstStyle/>
          <a:p>
            <a:pPr>
              <a:lnSpc>
                <a:spcPct val="80000"/>
              </a:lnSpc>
            </a:pPr>
            <a:r>
              <a:rPr lang="en-US" altLang="en-US" sz="3600" b="1" i="1"/>
              <a:t>		</a:t>
            </a:r>
          </a:p>
        </p:txBody>
      </p:sp>
      <p:sp>
        <p:nvSpPr>
          <p:cNvPr id="755716" name="Rectangle 4"/>
          <p:cNvSpPr>
            <a:spLocks noChangeArrowheads="1"/>
          </p:cNvSpPr>
          <p:nvPr/>
        </p:nvSpPr>
        <p:spPr bwMode="auto">
          <a:xfrm>
            <a:off x="1219200" y="33528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3200" b="1" i="1">
              <a:solidFill>
                <a:srgbClr val="FFFF00"/>
              </a:solidFill>
              <a:effectLst>
                <a:outerShdw blurRad="38100" dist="38100" dir="2700000" algn="tl">
                  <a:srgbClr val="000000"/>
                </a:outerShdw>
              </a:effectLst>
              <a:latin typeface="Times New Roman" pitchFamily="18" charset="0"/>
            </a:endParaRPr>
          </a:p>
        </p:txBody>
      </p:sp>
      <p:sp>
        <p:nvSpPr>
          <p:cNvPr id="2" name="Rectangle 1"/>
          <p:cNvSpPr/>
          <p:nvPr/>
        </p:nvSpPr>
        <p:spPr>
          <a:xfrm>
            <a:off x="228600" y="2654643"/>
            <a:ext cx="8915400" cy="2923877"/>
          </a:xfrm>
          <a:prstGeom prst="rect">
            <a:avLst/>
          </a:prstGeom>
        </p:spPr>
        <p:txBody>
          <a:bodyPr wrap="square">
            <a:spAutoFit/>
          </a:bodyPr>
          <a:lstStyle/>
          <a:p>
            <a:pPr algn="ctr"/>
            <a:r>
              <a:rPr lang="en-US" sz="3200" b="1" i="1" dirty="0">
                <a:solidFill>
                  <a:srgbClr val="FFFF00"/>
                </a:solidFill>
                <a:effectLst>
                  <a:outerShdw blurRad="38100" dist="38100" dir="2700000" algn="tl">
                    <a:srgbClr val="000000">
                      <a:alpha val="43137"/>
                    </a:srgbClr>
                  </a:outerShdw>
                </a:effectLst>
              </a:rPr>
              <a:t>Glory be to the Father </a:t>
            </a:r>
          </a:p>
          <a:p>
            <a:pPr algn="ctr"/>
            <a:r>
              <a:rPr lang="en-US" sz="3200" b="1" i="1" dirty="0">
                <a:solidFill>
                  <a:srgbClr val="FFFF00"/>
                </a:solidFill>
                <a:effectLst>
                  <a:outerShdw blurRad="38100" dist="38100" dir="2700000" algn="tl">
                    <a:srgbClr val="000000">
                      <a:alpha val="43137"/>
                    </a:srgbClr>
                  </a:outerShdw>
                </a:effectLst>
              </a:rPr>
              <a:t>and to the Son and to the Holy Ghost;</a:t>
            </a:r>
            <a:endParaRPr lang="en-US" sz="3200" b="1" dirty="0">
              <a:solidFill>
                <a:srgbClr val="FFFF00"/>
              </a:solidFill>
              <a:effectLst>
                <a:outerShdw blurRad="38100" dist="38100" dir="2700000" algn="tl">
                  <a:srgbClr val="000000">
                    <a:alpha val="43137"/>
                  </a:srgbClr>
                </a:outerShdw>
              </a:effectLst>
            </a:endParaRPr>
          </a:p>
          <a:p>
            <a:pPr algn="ctr"/>
            <a:r>
              <a:rPr lang="en-US" sz="3200" b="1" i="1" dirty="0">
                <a:solidFill>
                  <a:srgbClr val="FFFF00"/>
                </a:solidFill>
                <a:effectLst>
                  <a:outerShdw blurRad="38100" dist="38100" dir="2700000" algn="tl">
                    <a:srgbClr val="000000">
                      <a:alpha val="43137"/>
                    </a:srgbClr>
                  </a:outerShdw>
                </a:effectLst>
              </a:rPr>
              <a:t>As it was in the beginning, </a:t>
            </a:r>
          </a:p>
          <a:p>
            <a:pPr algn="ctr"/>
            <a:r>
              <a:rPr lang="en-US" sz="3200" b="1" i="1" dirty="0">
                <a:solidFill>
                  <a:srgbClr val="FFFF00"/>
                </a:solidFill>
                <a:effectLst>
                  <a:outerShdw blurRad="38100" dist="38100" dir="2700000" algn="tl">
                    <a:srgbClr val="000000">
                      <a:alpha val="43137"/>
                    </a:srgbClr>
                  </a:outerShdw>
                </a:effectLst>
              </a:rPr>
              <a:t>is now, and ever shall be, </a:t>
            </a:r>
          </a:p>
          <a:p>
            <a:pPr algn="ctr"/>
            <a:r>
              <a:rPr lang="en-US" sz="3200" b="1" i="1" dirty="0">
                <a:solidFill>
                  <a:srgbClr val="FFFF00"/>
                </a:solidFill>
                <a:effectLst>
                  <a:outerShdw blurRad="38100" dist="38100" dir="2700000" algn="tl">
                    <a:srgbClr val="000000">
                      <a:alpha val="43137"/>
                    </a:srgbClr>
                  </a:outerShdw>
                </a:effectLst>
              </a:rPr>
              <a:t>world without end. Amen, Amen.</a:t>
            </a:r>
            <a:r>
              <a:rPr lang="en-US" sz="3200" b="1" dirty="0">
                <a:solidFill>
                  <a:srgbClr val="FFFF00"/>
                </a:solidFill>
                <a:effectLst>
                  <a:outerShdw blurRad="38100" dist="38100" dir="2700000" algn="tl">
                    <a:srgbClr val="000000">
                      <a:alpha val="43137"/>
                    </a:srgbClr>
                  </a:outerShdw>
                </a:effectLst>
              </a:rPr>
              <a:t> </a:t>
            </a:r>
          </a:p>
          <a:p>
            <a:r>
              <a:rPr lang="en-US" sz="2400" b="1" dirty="0">
                <a:solidFill>
                  <a:srgbClr val="FFFF00"/>
                </a:solidFill>
                <a:effectLst>
                  <a:outerShdw blurRad="38100" dist="38100" dir="2700000" algn="tl">
                    <a:srgbClr val="000000">
                      <a:alpha val="43137"/>
                    </a:srgbClr>
                  </a:outerShdw>
                </a:effectLst>
              </a:rPr>
              <a:t>	</a:t>
            </a:r>
          </a:p>
        </p:txBody>
      </p:sp>
    </p:spTree>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3C7027-B48B-447B-91A8-8021FC743C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0"/>
            <a:ext cx="10439400" cy="7010400"/>
          </a:xfrm>
          <a:prstGeom prst="rect">
            <a:avLst/>
          </a:prstGeom>
        </p:spPr>
      </p:pic>
      <p:sp>
        <p:nvSpPr>
          <p:cNvPr id="755714" name="Rectangle 2"/>
          <p:cNvSpPr>
            <a:spLocks noGrp="1" noChangeArrowheads="1"/>
          </p:cNvSpPr>
          <p:nvPr>
            <p:ph type="ctrTitle"/>
          </p:nvPr>
        </p:nvSpPr>
        <p:spPr>
          <a:xfrm>
            <a:off x="495300" y="1524000"/>
            <a:ext cx="7772400" cy="1431925"/>
          </a:xfrm>
        </p:spPr>
        <p:txBody>
          <a:bodyPr/>
          <a:lstStyle/>
          <a:p>
            <a:r>
              <a:rPr lang="en-US" altLang="en-US" sz="3600" b="0" i="1" u="sng" dirty="0">
                <a:solidFill>
                  <a:srgbClr val="FFFF00"/>
                </a:solidFill>
                <a:cs typeface="Times New Roman" pitchFamily="18" charset="0"/>
              </a:rPr>
              <a:t>Gathering Around the WORD</a:t>
            </a:r>
            <a:br>
              <a:rPr lang="en-US" altLang="en-US" sz="3600" b="0" i="1" dirty="0">
                <a:solidFill>
                  <a:schemeClr val="bg2"/>
                </a:solidFill>
                <a:cs typeface="Times New Roman" pitchFamily="18" charset="0"/>
              </a:rPr>
            </a:br>
            <a:r>
              <a:rPr lang="en-US" altLang="en-US" sz="3200" b="0" i="1" dirty="0">
                <a:solidFill>
                  <a:srgbClr val="FF0000"/>
                </a:solidFill>
              </a:rPr>
              <a:t>Passing of the Peace of Christ</a:t>
            </a:r>
          </a:p>
        </p:txBody>
      </p:sp>
      <p:sp>
        <p:nvSpPr>
          <p:cNvPr id="755715"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755716" name="Rectangle 4"/>
          <p:cNvSpPr>
            <a:spLocks noChangeArrowheads="1"/>
          </p:cNvSpPr>
          <p:nvPr/>
        </p:nvSpPr>
        <p:spPr bwMode="auto">
          <a:xfrm>
            <a:off x="1219200" y="33528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3200" b="1" i="1">
              <a:solidFill>
                <a:srgbClr val="FFFF00"/>
              </a:solidFill>
              <a:effectLst>
                <a:outerShdw blurRad="38100" dist="38100" dir="2700000" algn="tl">
                  <a:srgbClr val="000000"/>
                </a:outerShdw>
              </a:effectLst>
              <a:latin typeface="Times New Roman" pitchFamily="18" charset="0"/>
            </a:endParaRPr>
          </a:p>
        </p:txBody>
      </p:sp>
    </p:spTree>
    <p:extLst>
      <p:ext uri="{BB962C8B-B14F-4D97-AF65-F5344CB8AC3E}">
        <p14:creationId xmlns:p14="http://schemas.microsoft.com/office/powerpoint/2010/main" val="3810786390"/>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7D42AD-5A53-4755-B06F-C05CA7EB0E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934200"/>
          </a:xfrm>
          <a:prstGeom prst="rect">
            <a:avLst/>
          </a:prstGeom>
        </p:spPr>
      </p:pic>
      <p:sp>
        <p:nvSpPr>
          <p:cNvPr id="28674" name="Rectangle 2"/>
          <p:cNvSpPr>
            <a:spLocks noGrp="1" noChangeArrowheads="1"/>
          </p:cNvSpPr>
          <p:nvPr>
            <p:ph type="ctrTitle"/>
          </p:nvPr>
        </p:nvSpPr>
        <p:spPr>
          <a:xfrm>
            <a:off x="2769973" y="1600200"/>
            <a:ext cx="5867400" cy="1431925"/>
          </a:xfrm>
        </p:spPr>
        <p:txBody>
          <a:bodyPr/>
          <a:lstStyle/>
          <a:p>
            <a:pPr algn="r"/>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3200" i="1" dirty="0">
                <a:solidFill>
                  <a:schemeClr val="tx1"/>
                </a:solidFill>
                <a:effectLst>
                  <a:outerShdw blurRad="38100" dist="38100" dir="2700000" algn="tl">
                    <a:srgbClr val="000000">
                      <a:alpha val="43137"/>
                    </a:srgbClr>
                  </a:outerShdw>
                </a:effectLst>
                <a:latin typeface="+mn-lt"/>
                <a:cs typeface="Times New Roman" pitchFamily="18" charset="0"/>
              </a:rPr>
              <a:t>Message to the Youth/</a:t>
            </a:r>
            <a:br>
              <a:rPr lang="en-US" altLang="en-US" sz="3200" i="1" dirty="0">
                <a:solidFill>
                  <a:schemeClr val="tx1"/>
                </a:solidFill>
                <a:effectLst>
                  <a:outerShdw blurRad="38100" dist="38100" dir="2700000" algn="tl">
                    <a:srgbClr val="000000">
                      <a:alpha val="43137"/>
                    </a:srgbClr>
                  </a:outerShdw>
                </a:effectLst>
                <a:latin typeface="+mn-lt"/>
                <a:cs typeface="Times New Roman" pitchFamily="18" charset="0"/>
              </a:rPr>
            </a:br>
            <a:r>
              <a:rPr lang="en-US" altLang="en-US" sz="3200" i="1" dirty="0">
                <a:solidFill>
                  <a:schemeClr val="tx1"/>
                </a:solidFill>
                <a:effectLst>
                  <a:outerShdw blurRad="38100" dist="38100" dir="2700000" algn="tl">
                    <a:srgbClr val="000000">
                      <a:alpha val="43137"/>
                    </a:srgbClr>
                  </a:outerShdw>
                </a:effectLst>
                <a:latin typeface="+mn-lt"/>
              </a:rPr>
              <a:t>Prayer of Illumination</a:t>
            </a:r>
          </a:p>
        </p:txBody>
      </p:sp>
      <p:sp>
        <p:nvSpPr>
          <p:cNvPr id="28676" name="Rectangle 4"/>
          <p:cNvSpPr>
            <a:spLocks noChangeArrowheads="1"/>
          </p:cNvSpPr>
          <p:nvPr/>
        </p:nvSpPr>
        <p:spPr bwMode="auto">
          <a:xfrm>
            <a:off x="685800" y="5257800"/>
            <a:ext cx="7924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Tree>
    <p:extLst>
      <p:ext uri="{BB962C8B-B14F-4D97-AF65-F5344CB8AC3E}">
        <p14:creationId xmlns:p14="http://schemas.microsoft.com/office/powerpoint/2010/main" val="3225348352"/>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597758" y="129135"/>
            <a:ext cx="9296400"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effectLst>
                  <a:outerShdw blurRad="38100" dist="38100" dir="2700000" algn="tl">
                    <a:srgbClr val="000000">
                      <a:alpha val="43137"/>
                    </a:srgbClr>
                  </a:outerShdw>
                </a:effectLst>
              </a:rPr>
              <a:t>Scripture Reading</a:t>
            </a:r>
            <a:r>
              <a:rPr lang="en-US" altLang="en-US" sz="2800" i="1" dirty="0">
                <a:solidFill>
                  <a:srgbClr val="003300"/>
                </a:solidFill>
                <a:effectLst>
                  <a:outerShdw blurRad="38100" dist="38100" dir="2700000" algn="tl">
                    <a:srgbClr val="000000">
                      <a:alpha val="43137"/>
                    </a:srgbClr>
                  </a:outerShdw>
                </a:effectLst>
              </a:rPr>
              <a:t> </a:t>
            </a:r>
            <a:r>
              <a:rPr lang="en-US" altLang="en-US" sz="2400" b="0" i="1" dirty="0">
                <a:solidFill>
                  <a:srgbClr val="00FFFF"/>
                </a:solidFill>
                <a:effectLst>
                  <a:outerShdw blurRad="38100" dist="38100" dir="2700000" algn="tl">
                    <a:srgbClr val="000000">
                      <a:alpha val="43137"/>
                    </a:srgbClr>
                  </a:outerShdw>
                </a:effectLst>
              </a:rPr>
              <a:t>(Isaiah 5:1-7)</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F47F446F-B4EB-455D-94F5-0E9AFC9FC951}"/>
              </a:ext>
            </a:extLst>
          </p:cNvPr>
          <p:cNvSpPr/>
          <p:nvPr/>
        </p:nvSpPr>
        <p:spPr>
          <a:xfrm>
            <a:off x="110181" y="1066800"/>
            <a:ext cx="9033819" cy="5981125"/>
          </a:xfrm>
          <a:prstGeom prst="rect">
            <a:avLst/>
          </a:prstGeom>
        </p:spPr>
        <p:txBody>
          <a:bodyPr wrap="square">
            <a:spAutoFit/>
          </a:bodyPr>
          <a:lstStyle/>
          <a:p>
            <a:r>
              <a:rPr lang="en-US" sz="2800" i="1" dirty="0"/>
              <a:t>	</a:t>
            </a:r>
            <a:r>
              <a:rPr lang="en-US" sz="2800" b="1" i="1" dirty="0">
                <a:effectLst>
                  <a:outerShdw blurRad="38100" dist="38100" dir="2700000" algn="tl">
                    <a:srgbClr val="000000">
                      <a:alpha val="43137"/>
                    </a:srgbClr>
                  </a:outerShdw>
                </a:effectLst>
              </a:rPr>
              <a:t>Let me sing for my beloved my love-song concerning his vineyard: My beloved had a vineyard on a very fertile hill.  </a:t>
            </a:r>
            <a:r>
              <a:rPr lang="en-US" sz="2800" b="1" i="1" baseline="30000" dirty="0">
                <a:effectLst>
                  <a:outerShdw blurRad="38100" dist="38100" dir="2700000" algn="tl">
                    <a:srgbClr val="000000">
                      <a:alpha val="43137"/>
                    </a:srgbClr>
                  </a:outerShdw>
                </a:effectLst>
              </a:rPr>
              <a:t>2 </a:t>
            </a:r>
            <a:r>
              <a:rPr lang="en-US" sz="2800" b="1" i="1" dirty="0">
                <a:effectLst>
                  <a:outerShdw blurRad="38100" dist="38100" dir="2700000" algn="tl">
                    <a:srgbClr val="000000">
                      <a:alpha val="43137"/>
                    </a:srgbClr>
                  </a:outerShdw>
                </a:effectLst>
              </a:rPr>
              <a:t>He dug it and cleared it of stones, and planted it with choice vines; he built a watchtower in the midst of it, and hewed out a wine vat in it; he expected it to yield grapes, but it yielded wild grapes. </a:t>
            </a:r>
            <a:r>
              <a:rPr lang="en-US" sz="2800" b="1" i="1" baseline="30000" dirty="0">
                <a:effectLst>
                  <a:outerShdw blurRad="38100" dist="38100" dir="2700000" algn="tl">
                    <a:srgbClr val="000000">
                      <a:alpha val="43137"/>
                    </a:srgbClr>
                  </a:outerShdw>
                </a:effectLst>
              </a:rPr>
              <a:t>	</a:t>
            </a:r>
          </a:p>
          <a:p>
            <a:endParaRPr lang="en-US" sz="2800" b="1" i="1" baseline="30000" dirty="0">
              <a:effectLst>
                <a:outerShdw blurRad="38100" dist="38100" dir="2700000" algn="tl">
                  <a:srgbClr val="000000">
                    <a:alpha val="43137"/>
                  </a:srgbClr>
                </a:outerShdw>
              </a:effectLst>
            </a:endParaRPr>
          </a:p>
          <a:p>
            <a:r>
              <a:rPr lang="en-US" sz="2800" b="1" i="1" baseline="30000" dirty="0">
                <a:effectLst>
                  <a:outerShdw blurRad="38100" dist="38100" dir="2700000" algn="tl">
                    <a:srgbClr val="000000">
                      <a:alpha val="43137"/>
                    </a:srgbClr>
                  </a:outerShdw>
                </a:effectLst>
              </a:rPr>
              <a:t>	3 </a:t>
            </a:r>
            <a:r>
              <a:rPr lang="en-US" sz="2800" b="1" i="1" dirty="0">
                <a:effectLst>
                  <a:outerShdw blurRad="38100" dist="38100" dir="2700000" algn="tl">
                    <a:srgbClr val="000000">
                      <a:alpha val="43137"/>
                    </a:srgbClr>
                  </a:outerShdw>
                </a:effectLst>
              </a:rPr>
              <a:t>And now, inhabitants of Jerusalem and people of Judah, judge between me and my vineyard.  </a:t>
            </a:r>
            <a:r>
              <a:rPr lang="en-US" sz="2800" b="1" i="1" baseline="30000" dirty="0">
                <a:effectLst>
                  <a:outerShdw blurRad="38100" dist="38100" dir="2700000" algn="tl">
                    <a:srgbClr val="000000">
                      <a:alpha val="43137"/>
                    </a:srgbClr>
                  </a:outerShdw>
                </a:effectLst>
              </a:rPr>
              <a:t>4 </a:t>
            </a:r>
            <a:r>
              <a:rPr lang="en-US" sz="2800" b="1" i="1" dirty="0">
                <a:effectLst>
                  <a:outerShdw blurRad="38100" dist="38100" dir="2700000" algn="tl">
                    <a:srgbClr val="000000">
                      <a:alpha val="43137"/>
                    </a:srgbClr>
                  </a:outerShdw>
                </a:effectLst>
              </a:rPr>
              <a:t>What more was there to do for my vineyard that I have not done in it? When I expected it to yield grapes, why did it yield wild grapes?  </a:t>
            </a:r>
            <a:endParaRPr lang="en-US" sz="2800" b="1" dirty="0">
              <a:effectLst>
                <a:outerShdw blurRad="38100" dist="38100" dir="2700000" algn="tl">
                  <a:srgbClr val="000000">
                    <a:alpha val="43137"/>
                  </a:srgbClr>
                </a:outerShdw>
              </a:effectLst>
            </a:endParaRPr>
          </a:p>
          <a:p>
            <a:r>
              <a:rPr lang="en-US" sz="2800" b="1" i="1" dirty="0">
                <a:effectLst>
                  <a:outerShdw blurRad="38100" dist="38100" dir="2700000" algn="tl">
                    <a:srgbClr val="000000">
                      <a:alpha val="43137"/>
                    </a:srgbClr>
                  </a:outerShdw>
                </a:effectLst>
              </a:rPr>
              <a:t> </a:t>
            </a:r>
            <a:endParaRPr lang="en-US" sz="3000" b="1" i="1" dirty="0"/>
          </a:p>
        </p:txBody>
      </p:sp>
    </p:spTree>
    <p:extLst>
      <p:ext uri="{BB962C8B-B14F-4D97-AF65-F5344CB8AC3E}">
        <p14:creationId xmlns:p14="http://schemas.microsoft.com/office/powerpoint/2010/main" val="814976987"/>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597758" y="129135"/>
            <a:ext cx="9296400"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effectLst>
                  <a:outerShdw blurRad="38100" dist="38100" dir="2700000" algn="tl">
                    <a:srgbClr val="000000">
                      <a:alpha val="43137"/>
                    </a:srgbClr>
                  </a:outerShdw>
                </a:effectLst>
              </a:rPr>
              <a:t>Scripture Reading</a:t>
            </a:r>
            <a:r>
              <a:rPr lang="en-US" altLang="en-US" sz="2800" i="1" dirty="0">
                <a:solidFill>
                  <a:srgbClr val="003300"/>
                </a:solidFill>
                <a:effectLst>
                  <a:outerShdw blurRad="38100" dist="38100" dir="2700000" algn="tl">
                    <a:srgbClr val="000000">
                      <a:alpha val="43137"/>
                    </a:srgbClr>
                  </a:outerShdw>
                </a:effectLst>
              </a:rPr>
              <a:t> </a:t>
            </a:r>
            <a:r>
              <a:rPr lang="en-US" altLang="en-US" sz="2400" b="0" i="1" dirty="0">
                <a:solidFill>
                  <a:srgbClr val="00FFFF"/>
                </a:solidFill>
                <a:effectLst>
                  <a:outerShdw blurRad="38100" dist="38100" dir="2700000" algn="tl">
                    <a:srgbClr val="000000">
                      <a:alpha val="43137"/>
                    </a:srgbClr>
                  </a:outerShdw>
                </a:effectLst>
              </a:rPr>
              <a:t>(Isaiah 5:1-7)</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F47F446F-B4EB-455D-94F5-0E9AFC9FC951}"/>
              </a:ext>
            </a:extLst>
          </p:cNvPr>
          <p:cNvSpPr/>
          <p:nvPr/>
        </p:nvSpPr>
        <p:spPr>
          <a:xfrm>
            <a:off x="381000" y="1371600"/>
            <a:ext cx="8686800" cy="5581015"/>
          </a:xfrm>
          <a:prstGeom prst="rect">
            <a:avLst/>
          </a:prstGeom>
        </p:spPr>
        <p:txBody>
          <a:bodyPr wrap="square">
            <a:spAutoFit/>
          </a:bodyPr>
          <a:lstStyle/>
          <a:p>
            <a:r>
              <a:rPr lang="en-US" sz="2800" b="1" i="1" baseline="30000" dirty="0">
                <a:effectLst>
                  <a:outerShdw blurRad="38100" dist="38100" dir="2700000" algn="tl">
                    <a:srgbClr val="000000">
                      <a:alpha val="43137"/>
                    </a:srgbClr>
                  </a:outerShdw>
                </a:effectLst>
              </a:rPr>
              <a:t>	5 </a:t>
            </a:r>
            <a:r>
              <a:rPr lang="en-US" sz="2800" b="1" i="1" dirty="0">
                <a:effectLst>
                  <a:outerShdw blurRad="38100" dist="38100" dir="2700000" algn="tl">
                    <a:srgbClr val="000000">
                      <a:alpha val="43137"/>
                    </a:srgbClr>
                  </a:outerShdw>
                </a:effectLst>
              </a:rPr>
              <a:t>And now I will tell you what I will do to my vineyard. I will remove its hedge, and it shall be devoured; I will break down its wall, and it shall be trampled down.  </a:t>
            </a:r>
            <a:r>
              <a:rPr lang="en-US" sz="2800" b="1" i="1" baseline="30000" dirty="0">
                <a:effectLst>
                  <a:outerShdw blurRad="38100" dist="38100" dir="2700000" algn="tl">
                    <a:srgbClr val="000000">
                      <a:alpha val="43137"/>
                    </a:srgbClr>
                  </a:outerShdw>
                </a:effectLst>
              </a:rPr>
              <a:t>6 </a:t>
            </a:r>
            <a:r>
              <a:rPr lang="en-US" sz="2800" b="1" i="1" dirty="0">
                <a:effectLst>
                  <a:outerShdw blurRad="38100" dist="38100" dir="2700000" algn="tl">
                    <a:srgbClr val="000000">
                      <a:alpha val="43137"/>
                    </a:srgbClr>
                  </a:outerShdw>
                </a:effectLst>
              </a:rPr>
              <a:t>I will make it a waste; it shall not be pruned or hoed, and it shall be overgrown with briers and thorns; I will also command the clouds that they rain no rain upon it.  </a:t>
            </a:r>
            <a:endParaRPr lang="en-US" sz="2800" b="1" dirty="0">
              <a:effectLst>
                <a:outerShdw blurRad="38100" dist="38100" dir="2700000" algn="tl">
                  <a:srgbClr val="000000">
                    <a:alpha val="43137"/>
                  </a:srgbClr>
                </a:outerShdw>
              </a:effectLst>
            </a:endParaRPr>
          </a:p>
          <a:p>
            <a:endParaRPr lang="en-US" sz="2800" b="1" i="1" baseline="30000" dirty="0">
              <a:effectLst>
                <a:outerShdw blurRad="38100" dist="38100" dir="2700000" algn="tl">
                  <a:srgbClr val="000000">
                    <a:alpha val="43137"/>
                  </a:srgbClr>
                </a:outerShdw>
              </a:effectLst>
            </a:endParaRPr>
          </a:p>
          <a:p>
            <a:r>
              <a:rPr lang="en-US" sz="2800" b="1" i="1" baseline="30000" dirty="0">
                <a:effectLst>
                  <a:outerShdw blurRad="38100" dist="38100" dir="2700000" algn="tl">
                    <a:srgbClr val="000000">
                      <a:alpha val="43137"/>
                    </a:srgbClr>
                  </a:outerShdw>
                </a:effectLst>
              </a:rPr>
              <a:t>	7 </a:t>
            </a:r>
            <a:r>
              <a:rPr lang="en-US" sz="2800" b="1" i="1" dirty="0">
                <a:effectLst>
                  <a:outerShdw blurRad="38100" dist="38100" dir="2700000" algn="tl">
                    <a:srgbClr val="000000">
                      <a:alpha val="43137"/>
                    </a:srgbClr>
                  </a:outerShdw>
                </a:effectLst>
              </a:rPr>
              <a:t>For the vineyard of the LORD of hosts is the house of Israel, and the people of Judah are his pleasant planting; </a:t>
            </a:r>
            <a:r>
              <a:rPr lang="en-US" sz="2800" b="1" i="1" dirty="0">
                <a:solidFill>
                  <a:srgbClr val="FFFF00"/>
                </a:solidFill>
                <a:effectLst>
                  <a:outerShdw blurRad="38100" dist="38100" dir="2700000" algn="tl">
                    <a:srgbClr val="000000">
                      <a:alpha val="43137"/>
                    </a:srgbClr>
                  </a:outerShdw>
                </a:effectLst>
              </a:rPr>
              <a:t>he expected justice, but saw bloodshed; righteousness, but heard a cry!</a:t>
            </a:r>
            <a:endParaRPr lang="en-US" sz="2800" b="1" dirty="0">
              <a:solidFill>
                <a:srgbClr val="FFFF00"/>
              </a:solidFill>
              <a:effectLst>
                <a:outerShdw blurRad="38100" dist="38100" dir="2700000" algn="tl">
                  <a:srgbClr val="000000">
                    <a:alpha val="43137"/>
                  </a:srgbClr>
                </a:outerShdw>
              </a:effectLst>
            </a:endParaRPr>
          </a:p>
          <a:p>
            <a:endParaRPr lang="en-US" sz="3000" b="1" i="1" dirty="0"/>
          </a:p>
        </p:txBody>
      </p:sp>
    </p:spTree>
    <p:extLst>
      <p:ext uri="{BB962C8B-B14F-4D97-AF65-F5344CB8AC3E}">
        <p14:creationId xmlns:p14="http://schemas.microsoft.com/office/powerpoint/2010/main" val="891870289"/>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597758" y="129135"/>
            <a:ext cx="9296400"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effectLst>
                  <a:outerShdw blurRad="38100" dist="38100" dir="2700000" algn="tl">
                    <a:srgbClr val="000000">
                      <a:alpha val="43137"/>
                    </a:srgbClr>
                  </a:outerShdw>
                </a:effectLst>
              </a:rPr>
              <a:t>Scripture Reading</a:t>
            </a:r>
            <a:r>
              <a:rPr lang="en-US" altLang="en-US" sz="2800" i="1" dirty="0">
                <a:solidFill>
                  <a:srgbClr val="003300"/>
                </a:solidFill>
                <a:effectLst>
                  <a:outerShdw blurRad="38100" dist="38100" dir="2700000" algn="tl">
                    <a:srgbClr val="000000">
                      <a:alpha val="43137"/>
                    </a:srgbClr>
                  </a:outerShdw>
                </a:effectLst>
              </a:rPr>
              <a:t> </a:t>
            </a:r>
            <a:r>
              <a:rPr lang="en-US" altLang="en-US" sz="2400" b="0" i="1" dirty="0">
                <a:solidFill>
                  <a:srgbClr val="00FFFF"/>
                </a:solidFill>
                <a:effectLst>
                  <a:outerShdw blurRad="38100" dist="38100" dir="2700000" algn="tl">
                    <a:srgbClr val="000000">
                      <a:alpha val="43137"/>
                    </a:srgbClr>
                  </a:outerShdw>
                </a:effectLst>
              </a:rPr>
              <a:t>(Philippians 3:4-14)</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F47F446F-B4EB-455D-94F5-0E9AFC9FC951}"/>
              </a:ext>
            </a:extLst>
          </p:cNvPr>
          <p:cNvSpPr/>
          <p:nvPr/>
        </p:nvSpPr>
        <p:spPr>
          <a:xfrm>
            <a:off x="583342" y="1363067"/>
            <a:ext cx="7696200" cy="4001095"/>
          </a:xfrm>
          <a:prstGeom prst="rect">
            <a:avLst/>
          </a:prstGeom>
        </p:spPr>
        <p:txBody>
          <a:bodyPr wrap="square">
            <a:spAutoFit/>
          </a:bodyPr>
          <a:lstStyle/>
          <a:p>
            <a:r>
              <a:rPr lang="en-US" b="1" i="1" baseline="30000" dirty="0"/>
              <a:t>	</a:t>
            </a:r>
            <a:r>
              <a:rPr lang="en-US" sz="2800" b="1" i="1" baseline="30000" dirty="0">
                <a:effectLst>
                  <a:outerShdw blurRad="38100" dist="38100" dir="2700000" algn="tl">
                    <a:srgbClr val="000000">
                      <a:alpha val="43137"/>
                    </a:srgbClr>
                  </a:outerShdw>
                </a:effectLst>
              </a:rPr>
              <a:t>4b</a:t>
            </a:r>
            <a:r>
              <a:rPr lang="en-US" sz="2800" b="1" i="1" dirty="0">
                <a:effectLst>
                  <a:outerShdw blurRad="38100" dist="38100" dir="2700000" algn="tl">
                    <a:srgbClr val="000000">
                      <a:alpha val="43137"/>
                    </a:srgbClr>
                  </a:outerShdw>
                </a:effectLst>
              </a:rPr>
              <a:t>If anyone else has reason to be confident in the flesh, I have more: </a:t>
            </a:r>
            <a:r>
              <a:rPr lang="en-US" sz="2800" b="1" i="1" baseline="30000" dirty="0">
                <a:effectLst>
                  <a:outerShdw blurRad="38100" dist="38100" dir="2700000" algn="tl">
                    <a:srgbClr val="000000">
                      <a:alpha val="43137"/>
                    </a:srgbClr>
                  </a:outerShdw>
                </a:effectLst>
              </a:rPr>
              <a:t>5</a:t>
            </a:r>
            <a:r>
              <a:rPr lang="en-US" sz="2800" b="1" i="1" dirty="0">
                <a:effectLst>
                  <a:outerShdw blurRad="38100" dist="38100" dir="2700000" algn="tl">
                    <a:srgbClr val="000000">
                      <a:alpha val="43137"/>
                    </a:srgbClr>
                  </a:outerShdw>
                </a:effectLst>
              </a:rPr>
              <a:t>circumcised on the eighth day, a member of the people of Israel, of the tribe of Benjamin, a Hebrew born of Hebrews; as to the law, a Pharisee; </a:t>
            </a:r>
            <a:r>
              <a:rPr lang="en-US" sz="2800" b="1" i="1" baseline="30000" dirty="0">
                <a:effectLst>
                  <a:outerShdw blurRad="38100" dist="38100" dir="2700000" algn="tl">
                    <a:srgbClr val="000000">
                      <a:alpha val="43137"/>
                    </a:srgbClr>
                  </a:outerShdw>
                </a:effectLst>
              </a:rPr>
              <a:t>6</a:t>
            </a:r>
            <a:r>
              <a:rPr lang="en-US" sz="2800" b="1" i="1" dirty="0">
                <a:effectLst>
                  <a:outerShdw blurRad="38100" dist="38100" dir="2700000" algn="tl">
                    <a:srgbClr val="000000">
                      <a:alpha val="43137"/>
                    </a:srgbClr>
                  </a:outerShdw>
                </a:effectLst>
              </a:rPr>
              <a:t>as to zeal, a persecutor of the church; as to righteousness under the law, blameless.</a:t>
            </a:r>
            <a:endParaRPr lang="en-US" sz="2800" b="1" dirty="0">
              <a:effectLst>
                <a:outerShdw blurRad="38100" dist="38100" dir="2700000" algn="tl">
                  <a:srgbClr val="000000">
                    <a:alpha val="43137"/>
                  </a:srgbClr>
                </a:outerShdw>
              </a:effectLst>
            </a:endParaRPr>
          </a:p>
          <a:p>
            <a:endParaRPr lang="en-US" sz="3000" b="1" i="1" dirty="0"/>
          </a:p>
        </p:txBody>
      </p:sp>
    </p:spTree>
    <p:extLst>
      <p:ext uri="{BB962C8B-B14F-4D97-AF65-F5344CB8AC3E}">
        <p14:creationId xmlns:p14="http://schemas.microsoft.com/office/powerpoint/2010/main" val="2799412458"/>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597758" y="129135"/>
            <a:ext cx="9296400"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effectLst>
                  <a:outerShdw blurRad="38100" dist="38100" dir="2700000" algn="tl">
                    <a:srgbClr val="000000">
                      <a:alpha val="43137"/>
                    </a:srgbClr>
                  </a:outerShdw>
                </a:effectLst>
              </a:rPr>
              <a:t>Scripture Reading</a:t>
            </a:r>
            <a:r>
              <a:rPr lang="en-US" altLang="en-US" sz="2800" i="1" dirty="0">
                <a:solidFill>
                  <a:srgbClr val="003300"/>
                </a:solidFill>
                <a:effectLst>
                  <a:outerShdw blurRad="38100" dist="38100" dir="2700000" algn="tl">
                    <a:srgbClr val="000000">
                      <a:alpha val="43137"/>
                    </a:srgbClr>
                  </a:outerShdw>
                </a:effectLst>
              </a:rPr>
              <a:t> </a:t>
            </a:r>
            <a:r>
              <a:rPr lang="en-US" altLang="en-US" sz="2400" b="0" i="1" dirty="0">
                <a:solidFill>
                  <a:srgbClr val="00FFFF"/>
                </a:solidFill>
                <a:effectLst>
                  <a:outerShdw blurRad="38100" dist="38100" dir="2700000" algn="tl">
                    <a:srgbClr val="000000">
                      <a:alpha val="43137"/>
                    </a:srgbClr>
                  </a:outerShdw>
                </a:effectLst>
              </a:rPr>
              <a:t>(Philippians 3:4-14)</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F47F446F-B4EB-455D-94F5-0E9AFC9FC951}"/>
              </a:ext>
            </a:extLst>
          </p:cNvPr>
          <p:cNvSpPr/>
          <p:nvPr/>
        </p:nvSpPr>
        <p:spPr>
          <a:xfrm>
            <a:off x="252284" y="1007913"/>
            <a:ext cx="8686800" cy="5909310"/>
          </a:xfrm>
          <a:prstGeom prst="rect">
            <a:avLst/>
          </a:prstGeom>
        </p:spPr>
        <p:txBody>
          <a:bodyPr wrap="square">
            <a:spAutoFit/>
          </a:bodyPr>
          <a:lstStyle/>
          <a:p>
            <a:r>
              <a:rPr lang="en-US" sz="2800" b="1" i="1" baseline="30000" dirty="0">
                <a:effectLst>
                  <a:outerShdw blurRad="38100" dist="38100" dir="2700000" algn="tl">
                    <a:srgbClr val="000000">
                      <a:alpha val="43137"/>
                    </a:srgbClr>
                  </a:outerShdw>
                </a:effectLst>
              </a:rPr>
              <a:t>	</a:t>
            </a:r>
            <a:r>
              <a:rPr lang="en-US" sz="2700" b="1" i="1" baseline="30000" dirty="0">
                <a:effectLst>
                  <a:outerShdw blurRad="38100" dist="38100" dir="2700000" algn="tl">
                    <a:srgbClr val="000000">
                      <a:alpha val="43137"/>
                    </a:srgbClr>
                  </a:outerShdw>
                </a:effectLst>
              </a:rPr>
              <a:t>7</a:t>
            </a:r>
            <a:r>
              <a:rPr lang="en-US" sz="2700" b="1" i="1" dirty="0">
                <a:effectLst>
                  <a:outerShdw blurRad="38100" dist="38100" dir="2700000" algn="tl">
                    <a:srgbClr val="000000">
                      <a:alpha val="43137"/>
                    </a:srgbClr>
                  </a:outerShdw>
                </a:effectLst>
              </a:rPr>
              <a:t>Yet whatever gains I had, these I have come to regard as loss because of Christ. </a:t>
            </a:r>
            <a:r>
              <a:rPr lang="en-US" sz="2700" b="1" i="1" baseline="30000" dirty="0">
                <a:effectLst>
                  <a:outerShdw blurRad="38100" dist="38100" dir="2700000" algn="tl">
                    <a:srgbClr val="000000">
                      <a:alpha val="43137"/>
                    </a:srgbClr>
                  </a:outerShdw>
                </a:effectLst>
              </a:rPr>
              <a:t>8</a:t>
            </a:r>
            <a:r>
              <a:rPr lang="en-US" sz="2700" b="1" i="1" dirty="0">
                <a:effectLst>
                  <a:outerShdw blurRad="38100" dist="38100" dir="2700000" algn="tl">
                    <a:srgbClr val="000000">
                      <a:alpha val="43137"/>
                    </a:srgbClr>
                  </a:outerShdw>
                </a:effectLst>
              </a:rPr>
              <a:t>More than that, I regard everything as loss because of the surpassing value of knowing Christ Jesus my Lord. For his sake I have suffered the loss of all things, and I regard them as rubbish, in order that I may gain Christ </a:t>
            </a:r>
            <a:r>
              <a:rPr lang="en-US" sz="2700" b="1" i="1" baseline="30000" dirty="0">
                <a:effectLst>
                  <a:outerShdw blurRad="38100" dist="38100" dir="2700000" algn="tl">
                    <a:srgbClr val="000000">
                      <a:alpha val="43137"/>
                    </a:srgbClr>
                  </a:outerShdw>
                </a:effectLst>
              </a:rPr>
              <a:t>9</a:t>
            </a:r>
            <a:r>
              <a:rPr lang="en-US" sz="2700" b="1" i="1" dirty="0">
                <a:effectLst>
                  <a:outerShdw blurRad="38100" dist="38100" dir="2700000" algn="tl">
                    <a:srgbClr val="000000">
                      <a:alpha val="43137"/>
                    </a:srgbClr>
                  </a:outerShdw>
                </a:effectLst>
              </a:rPr>
              <a:t>and be found in him, not having a righteousness of my own that comes from the law, but one that comes through faith in Christ, the righteousness from God based on faith. </a:t>
            </a:r>
            <a:r>
              <a:rPr lang="en-US" sz="2700" b="1" i="1" baseline="30000" dirty="0">
                <a:effectLst>
                  <a:outerShdw blurRad="38100" dist="38100" dir="2700000" algn="tl">
                    <a:srgbClr val="000000">
                      <a:alpha val="43137"/>
                    </a:srgbClr>
                  </a:outerShdw>
                </a:effectLst>
              </a:rPr>
              <a:t>10</a:t>
            </a:r>
            <a:r>
              <a:rPr lang="en-US" sz="2700" b="1" i="1" dirty="0">
                <a:effectLst>
                  <a:outerShdw blurRad="38100" dist="38100" dir="2700000" algn="tl">
                    <a:srgbClr val="000000">
                      <a:alpha val="43137"/>
                    </a:srgbClr>
                  </a:outerShdw>
                </a:effectLst>
              </a:rPr>
              <a:t>I want to know Christ and the power of his resurrection and the sharing of his sufferings by becoming like him in his death, </a:t>
            </a:r>
            <a:r>
              <a:rPr lang="en-US" sz="2700" b="1" i="1" baseline="30000" dirty="0">
                <a:effectLst>
                  <a:outerShdw blurRad="38100" dist="38100" dir="2700000" algn="tl">
                    <a:srgbClr val="000000">
                      <a:alpha val="43137"/>
                    </a:srgbClr>
                  </a:outerShdw>
                </a:effectLst>
              </a:rPr>
              <a:t>11</a:t>
            </a:r>
            <a:r>
              <a:rPr lang="en-US" sz="2700" b="1" i="1" dirty="0">
                <a:effectLst>
                  <a:outerShdw blurRad="38100" dist="38100" dir="2700000" algn="tl">
                    <a:srgbClr val="000000">
                      <a:alpha val="43137"/>
                    </a:srgbClr>
                  </a:outerShdw>
                </a:effectLst>
              </a:rPr>
              <a:t>if somehow I may attain the resurrection from the dead.</a:t>
            </a:r>
            <a:endParaRPr lang="en-US" sz="2700" b="1" i="1" dirty="0"/>
          </a:p>
        </p:txBody>
      </p:sp>
    </p:spTree>
    <p:extLst>
      <p:ext uri="{BB962C8B-B14F-4D97-AF65-F5344CB8AC3E}">
        <p14:creationId xmlns:p14="http://schemas.microsoft.com/office/powerpoint/2010/main" val="1524465909"/>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597758" y="129135"/>
            <a:ext cx="9296400"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effectLst>
                  <a:outerShdw blurRad="38100" dist="38100" dir="2700000" algn="tl">
                    <a:srgbClr val="000000">
                      <a:alpha val="43137"/>
                    </a:srgbClr>
                  </a:outerShdw>
                </a:effectLst>
              </a:rPr>
              <a:t>Scripture Reading</a:t>
            </a:r>
            <a:r>
              <a:rPr lang="en-US" altLang="en-US" sz="2800" i="1" dirty="0">
                <a:solidFill>
                  <a:srgbClr val="003300"/>
                </a:solidFill>
                <a:effectLst>
                  <a:outerShdw blurRad="38100" dist="38100" dir="2700000" algn="tl">
                    <a:srgbClr val="000000">
                      <a:alpha val="43137"/>
                    </a:srgbClr>
                  </a:outerShdw>
                </a:effectLst>
              </a:rPr>
              <a:t> </a:t>
            </a:r>
            <a:r>
              <a:rPr lang="en-US" altLang="en-US" sz="2400" b="0" i="1" dirty="0">
                <a:solidFill>
                  <a:srgbClr val="00FFFF"/>
                </a:solidFill>
                <a:effectLst>
                  <a:outerShdw blurRad="38100" dist="38100" dir="2700000" algn="tl">
                    <a:srgbClr val="000000">
                      <a:alpha val="43137"/>
                    </a:srgbClr>
                  </a:outerShdw>
                </a:effectLst>
              </a:rPr>
              <a:t>(Philippians 3:4-14)</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F47F446F-B4EB-455D-94F5-0E9AFC9FC951}"/>
              </a:ext>
            </a:extLst>
          </p:cNvPr>
          <p:cNvSpPr/>
          <p:nvPr/>
        </p:nvSpPr>
        <p:spPr>
          <a:xfrm>
            <a:off x="381000" y="1371600"/>
            <a:ext cx="8077200" cy="3970318"/>
          </a:xfrm>
          <a:prstGeom prst="rect">
            <a:avLst/>
          </a:prstGeom>
        </p:spPr>
        <p:txBody>
          <a:bodyPr wrap="square">
            <a:spAutoFit/>
          </a:bodyPr>
          <a:lstStyle/>
          <a:p>
            <a:r>
              <a:rPr lang="en-US" sz="2800" b="1" i="1" baseline="30000" dirty="0">
                <a:effectLst>
                  <a:outerShdw blurRad="38100" dist="38100" dir="2700000" algn="tl">
                    <a:srgbClr val="000000">
                      <a:alpha val="43137"/>
                    </a:srgbClr>
                  </a:outerShdw>
                </a:effectLst>
              </a:rPr>
              <a:t>	12</a:t>
            </a:r>
            <a:r>
              <a:rPr lang="en-US" sz="2800" b="1" i="1" dirty="0">
                <a:effectLst>
                  <a:outerShdw blurRad="38100" dist="38100" dir="2700000" algn="tl">
                    <a:srgbClr val="000000">
                      <a:alpha val="43137"/>
                    </a:srgbClr>
                  </a:outerShdw>
                </a:effectLst>
              </a:rPr>
              <a:t>Not that I have already obtained this or have already reached the goal; but I press on to make it my own, because Christ Jesus has made me his own. </a:t>
            </a:r>
            <a:r>
              <a:rPr lang="en-US" sz="2800" b="1" i="1" baseline="30000" dirty="0">
                <a:effectLst>
                  <a:outerShdw blurRad="38100" dist="38100" dir="2700000" algn="tl">
                    <a:srgbClr val="000000">
                      <a:alpha val="43137"/>
                    </a:srgbClr>
                  </a:outerShdw>
                </a:effectLst>
              </a:rPr>
              <a:t>13</a:t>
            </a:r>
            <a:r>
              <a:rPr lang="en-US" sz="2800" b="1" i="1" dirty="0">
                <a:effectLst>
                  <a:outerShdw blurRad="38100" dist="38100" dir="2700000" algn="tl">
                    <a:srgbClr val="000000">
                      <a:alpha val="43137"/>
                    </a:srgbClr>
                  </a:outerShdw>
                </a:effectLst>
              </a:rPr>
              <a:t>Beloved, I do not consider that I have made it my own; but this one thing I do: </a:t>
            </a:r>
            <a:r>
              <a:rPr lang="en-US" sz="2800" b="1" i="1" dirty="0">
                <a:solidFill>
                  <a:srgbClr val="FFFF00"/>
                </a:solidFill>
                <a:effectLst>
                  <a:outerShdw blurRad="38100" dist="38100" dir="2700000" algn="tl">
                    <a:srgbClr val="000000">
                      <a:alpha val="43137"/>
                    </a:srgbClr>
                  </a:outerShdw>
                </a:effectLst>
              </a:rPr>
              <a:t>forgetting what lies behind and straining forward to what lies ahead, </a:t>
            </a:r>
            <a:r>
              <a:rPr lang="en-US" sz="2800" b="1" i="1" baseline="30000" dirty="0">
                <a:solidFill>
                  <a:srgbClr val="FFFF00"/>
                </a:solidFill>
                <a:effectLst>
                  <a:outerShdw blurRad="38100" dist="38100" dir="2700000" algn="tl">
                    <a:srgbClr val="000000">
                      <a:alpha val="43137"/>
                    </a:srgbClr>
                  </a:outerShdw>
                </a:effectLst>
              </a:rPr>
              <a:t>14</a:t>
            </a:r>
            <a:r>
              <a:rPr lang="en-US" sz="2800" b="1" i="1" dirty="0">
                <a:solidFill>
                  <a:srgbClr val="FFFF00"/>
                </a:solidFill>
                <a:effectLst>
                  <a:outerShdw blurRad="38100" dist="38100" dir="2700000" algn="tl">
                    <a:srgbClr val="000000">
                      <a:alpha val="43137"/>
                    </a:srgbClr>
                  </a:outerShdw>
                </a:effectLst>
              </a:rPr>
              <a:t>I press on toward the goal for the prize of the heavenly call of God in Christ Jesus.</a:t>
            </a:r>
            <a:endParaRPr lang="en-US" sz="3000" b="1" i="1" dirty="0">
              <a:solidFill>
                <a:srgbClr val="FFFF00"/>
              </a:solidFill>
            </a:endParaRPr>
          </a:p>
        </p:txBody>
      </p:sp>
    </p:spTree>
    <p:extLst>
      <p:ext uri="{BB962C8B-B14F-4D97-AF65-F5344CB8AC3E}">
        <p14:creationId xmlns:p14="http://schemas.microsoft.com/office/powerpoint/2010/main" val="490645963"/>
      </p:ext>
    </p:ext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F06635-9F15-4B73-A1EA-23A74E798D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649" y="0"/>
            <a:ext cx="10983784" cy="7315200"/>
          </a:xfrm>
          <a:prstGeom prst="rect">
            <a:avLst/>
          </a:prstGeom>
        </p:spPr>
      </p:pic>
      <p:sp>
        <p:nvSpPr>
          <p:cNvPr id="801794" name="Rectangle 2"/>
          <p:cNvSpPr>
            <a:spLocks noChangeArrowheads="1"/>
          </p:cNvSpPr>
          <p:nvPr/>
        </p:nvSpPr>
        <p:spPr bwMode="auto">
          <a:xfrm>
            <a:off x="1600200" y="1676400"/>
            <a:ext cx="7239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pPr algn="r"/>
            <a:r>
              <a:rPr lang="en-US" altLang="en-US" sz="3600" b="0" i="1" u="sng" dirty="0">
                <a:solidFill>
                  <a:schemeClr val="tx1"/>
                </a:solidFill>
                <a:effectLst>
                  <a:outerShdw blurRad="38100" dist="38100" dir="2700000" algn="tl">
                    <a:srgbClr val="000000">
                      <a:alpha val="43137"/>
                    </a:srgbClr>
                  </a:outerShdw>
                </a:effectLst>
                <a:cs typeface="Times New Roman" pitchFamily="18" charset="0"/>
              </a:rPr>
              <a:t>Proclaiming the WORD</a:t>
            </a:r>
            <a:br>
              <a:rPr lang="en-US" altLang="en-US" sz="3600" b="0" i="1" u="sng" dirty="0">
                <a:solidFill>
                  <a:srgbClr val="0664BA"/>
                </a:solidFill>
                <a:effectLst>
                  <a:outerShdw blurRad="38100" dist="38100" dir="2700000" algn="tl">
                    <a:srgbClr val="000000">
                      <a:alpha val="43137"/>
                    </a:srgbClr>
                  </a:outerShdw>
                </a:effectLst>
                <a:cs typeface="Times New Roman" pitchFamily="18" charset="0"/>
              </a:rPr>
            </a:br>
            <a:r>
              <a:rPr lang="en-US" sz="2400" i="1" dirty="0">
                <a:solidFill>
                  <a:srgbClr val="FFFF00"/>
                </a:solidFill>
                <a:effectLst>
                  <a:outerShdw blurRad="38100" dist="38100" dir="2700000" algn="tl">
                    <a:srgbClr val="000000">
                      <a:alpha val="43137"/>
                    </a:srgbClr>
                  </a:outerShdw>
                </a:effectLst>
              </a:rPr>
              <a:t>(Isaiah 5:1-7 and Philippians 3:4-14)</a:t>
            </a:r>
          </a:p>
          <a:p>
            <a:pPr algn="r"/>
            <a:r>
              <a:rPr lang="en-US" sz="3200" i="1" dirty="0">
                <a:solidFill>
                  <a:srgbClr val="4AE8E8"/>
                </a:solidFill>
                <a:effectLst>
                  <a:outerShdw blurRad="38100" dist="38100" dir="2700000" algn="tl">
                    <a:srgbClr val="000000">
                      <a:alpha val="43137"/>
                    </a:srgbClr>
                  </a:outerShdw>
                </a:effectLst>
              </a:rPr>
              <a:t>A Gospel from the Desert</a:t>
            </a:r>
          </a:p>
        </p:txBody>
      </p:sp>
      <p:pic>
        <p:nvPicPr>
          <p:cNvPr id="8" name="Picture 7">
            <a:extLst>
              <a:ext uri="{FF2B5EF4-FFF2-40B4-BE49-F238E27FC236}">
                <a16:creationId xmlns:a16="http://schemas.microsoft.com/office/drawing/2014/main" id="{0A5880DA-14B0-4C4E-A93D-C0CD37E83586}"/>
              </a:ext>
            </a:extLst>
          </p:cNvPr>
          <p:cNvPicPr>
            <a:picLocks noChangeAspect="1"/>
          </p:cNvPicPr>
          <p:nvPr/>
        </p:nvPicPr>
        <p:blipFill>
          <a:blip r:embed="rId3"/>
          <a:stretch>
            <a:fillRect/>
          </a:stretch>
        </p:blipFill>
        <p:spPr>
          <a:xfrm>
            <a:off x="4567237" y="3424237"/>
            <a:ext cx="9525" cy="9525"/>
          </a:xfrm>
          <a:prstGeom prst="rect">
            <a:avLst/>
          </a:prstGeom>
        </p:spPr>
      </p:pic>
      <p:pic>
        <p:nvPicPr>
          <p:cNvPr id="10" name="Picture 9">
            <a:extLst>
              <a:ext uri="{FF2B5EF4-FFF2-40B4-BE49-F238E27FC236}">
                <a16:creationId xmlns:a16="http://schemas.microsoft.com/office/drawing/2014/main" id="{43D6F005-ADBF-4B3D-BC22-E82620E3FABA}"/>
              </a:ext>
            </a:extLst>
          </p:cNvPr>
          <p:cNvPicPr>
            <a:picLocks noChangeAspect="1"/>
          </p:cNvPicPr>
          <p:nvPr/>
        </p:nvPicPr>
        <p:blipFill>
          <a:blip r:embed="rId3"/>
          <a:stretch>
            <a:fillRect/>
          </a:stretch>
        </p:blipFill>
        <p:spPr>
          <a:xfrm>
            <a:off x="4567237" y="3424237"/>
            <a:ext cx="9525" cy="9525"/>
          </a:xfrm>
          <a:prstGeom prst="rect">
            <a:avLst/>
          </a:prstGeom>
        </p:spPr>
      </p:pic>
    </p:spTree>
    <p:extLst>
      <p:ext uri="{BB962C8B-B14F-4D97-AF65-F5344CB8AC3E}">
        <p14:creationId xmlns:p14="http://schemas.microsoft.com/office/powerpoint/2010/main" val="277925184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A07B9A6-9450-44A6-AE14-DD2C889961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5164" y="3762631"/>
            <a:ext cx="5313635" cy="3095369"/>
          </a:xfrm>
          <a:prstGeom prst="rect">
            <a:avLst/>
          </a:prstGeom>
        </p:spPr>
      </p:pic>
      <p:pic>
        <p:nvPicPr>
          <p:cNvPr id="3" name="Picture 2">
            <a:extLst>
              <a:ext uri="{FF2B5EF4-FFF2-40B4-BE49-F238E27FC236}">
                <a16:creationId xmlns:a16="http://schemas.microsoft.com/office/drawing/2014/main" id="{54CAED4D-7061-4E70-9FF9-6FFCD10C9B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2960816"/>
            <a:ext cx="5450092" cy="3123298"/>
          </a:xfrm>
          <a:prstGeom prst="rect">
            <a:avLst/>
          </a:prstGeom>
        </p:spPr>
      </p:pic>
      <p:pic>
        <p:nvPicPr>
          <p:cNvPr id="6" name="Picture 5">
            <a:extLst>
              <a:ext uri="{FF2B5EF4-FFF2-40B4-BE49-F238E27FC236}">
                <a16:creationId xmlns:a16="http://schemas.microsoft.com/office/drawing/2014/main" id="{E6E5C0AE-05FA-4302-AD32-DCC690991F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1855" y="-37070"/>
            <a:ext cx="6709814" cy="3022600"/>
          </a:xfrm>
          <a:prstGeom prst="rect">
            <a:avLst/>
          </a:prstGeom>
        </p:spPr>
      </p:pic>
      <p:sp>
        <p:nvSpPr>
          <p:cNvPr id="801794" name="Rectangle 2"/>
          <p:cNvSpPr>
            <a:spLocks noChangeArrowheads="1"/>
          </p:cNvSpPr>
          <p:nvPr/>
        </p:nvSpPr>
        <p:spPr bwMode="auto">
          <a:xfrm>
            <a:off x="1752600" y="1985962"/>
            <a:ext cx="7239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pPr algn="r"/>
            <a:r>
              <a:rPr lang="en-US" altLang="en-US" sz="3600" b="0" i="1" u="sng" dirty="0">
                <a:solidFill>
                  <a:schemeClr val="tx1"/>
                </a:solidFill>
                <a:effectLst>
                  <a:outerShdw blurRad="38100" dist="38100" dir="2700000" algn="tl">
                    <a:srgbClr val="000000">
                      <a:alpha val="43137"/>
                    </a:srgbClr>
                  </a:outerShdw>
                </a:effectLst>
                <a:cs typeface="Times New Roman" pitchFamily="18" charset="0"/>
              </a:rPr>
              <a:t>Proclaiming the WORD</a:t>
            </a:r>
            <a:br>
              <a:rPr lang="en-US" altLang="en-US" sz="3600" b="0" i="1" u="sng" dirty="0">
                <a:solidFill>
                  <a:srgbClr val="0664BA"/>
                </a:solidFill>
                <a:effectLst>
                  <a:outerShdw blurRad="38100" dist="38100" dir="2700000" algn="tl">
                    <a:srgbClr val="000000">
                      <a:alpha val="43137"/>
                    </a:srgbClr>
                  </a:outerShdw>
                </a:effectLst>
                <a:cs typeface="Times New Roman" pitchFamily="18" charset="0"/>
              </a:rPr>
            </a:br>
            <a:r>
              <a:rPr lang="en-US" sz="2400" i="1" dirty="0">
                <a:solidFill>
                  <a:srgbClr val="FFFF00"/>
                </a:solidFill>
                <a:effectLst>
                  <a:outerShdw blurRad="38100" dist="38100" dir="2700000" algn="tl">
                    <a:srgbClr val="000000">
                      <a:alpha val="43137"/>
                    </a:srgbClr>
                  </a:outerShdw>
                </a:effectLst>
              </a:rPr>
              <a:t>(Isaiah 5:1-7 and Philippians 3:4-14)</a:t>
            </a:r>
          </a:p>
          <a:p>
            <a:pPr algn="r"/>
            <a:r>
              <a:rPr lang="en-US" sz="3200" i="1" dirty="0">
                <a:solidFill>
                  <a:srgbClr val="4AE8E8"/>
                </a:solidFill>
                <a:effectLst>
                  <a:outerShdw blurRad="38100" dist="38100" dir="2700000" algn="tl">
                    <a:srgbClr val="000000">
                      <a:alpha val="43137"/>
                    </a:srgbClr>
                  </a:outerShdw>
                </a:effectLst>
              </a:rPr>
              <a:t>A Gospel from the Desert</a:t>
            </a:r>
          </a:p>
        </p:txBody>
      </p:sp>
      <p:pic>
        <p:nvPicPr>
          <p:cNvPr id="8" name="Picture 7">
            <a:extLst>
              <a:ext uri="{FF2B5EF4-FFF2-40B4-BE49-F238E27FC236}">
                <a16:creationId xmlns:a16="http://schemas.microsoft.com/office/drawing/2014/main" id="{0A5880DA-14B0-4C4E-A93D-C0CD37E83586}"/>
              </a:ext>
            </a:extLst>
          </p:cNvPr>
          <p:cNvPicPr>
            <a:picLocks noChangeAspect="1"/>
          </p:cNvPicPr>
          <p:nvPr/>
        </p:nvPicPr>
        <p:blipFill>
          <a:blip r:embed="rId5"/>
          <a:stretch>
            <a:fillRect/>
          </a:stretch>
        </p:blipFill>
        <p:spPr>
          <a:xfrm>
            <a:off x="4567237" y="3424237"/>
            <a:ext cx="9525" cy="9525"/>
          </a:xfrm>
          <a:prstGeom prst="rect">
            <a:avLst/>
          </a:prstGeom>
        </p:spPr>
      </p:pic>
      <p:pic>
        <p:nvPicPr>
          <p:cNvPr id="10" name="Picture 9">
            <a:extLst>
              <a:ext uri="{FF2B5EF4-FFF2-40B4-BE49-F238E27FC236}">
                <a16:creationId xmlns:a16="http://schemas.microsoft.com/office/drawing/2014/main" id="{43D6F005-ADBF-4B3D-BC22-E82620E3FABA}"/>
              </a:ext>
            </a:extLst>
          </p:cNvPr>
          <p:cNvPicPr>
            <a:picLocks noChangeAspect="1"/>
          </p:cNvPicPr>
          <p:nvPr/>
        </p:nvPicPr>
        <p:blipFill>
          <a:blip r:embed="rId5"/>
          <a:stretch>
            <a:fillRect/>
          </a:stretch>
        </p:blipFill>
        <p:spPr>
          <a:xfrm>
            <a:off x="4567237" y="3424237"/>
            <a:ext cx="9525" cy="9525"/>
          </a:xfrm>
          <a:prstGeom prst="rect">
            <a:avLst/>
          </a:prstGeom>
        </p:spPr>
      </p:pic>
    </p:spTree>
    <p:extLst>
      <p:ext uri="{BB962C8B-B14F-4D97-AF65-F5344CB8AC3E}">
        <p14:creationId xmlns:p14="http://schemas.microsoft.com/office/powerpoint/2010/main" val="240310460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9F6A9D-2940-40D7-9370-8A7038244B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934200"/>
          </a:xfrm>
          <a:prstGeom prst="rect">
            <a:avLst/>
          </a:prstGeom>
        </p:spPr>
      </p:pic>
      <p:sp>
        <p:nvSpPr>
          <p:cNvPr id="111618" name="Rectangle 2"/>
          <p:cNvSpPr>
            <a:spLocks noGrp="1" noChangeArrowheads="1"/>
          </p:cNvSpPr>
          <p:nvPr>
            <p:ph type="ctrTitle"/>
          </p:nvPr>
        </p:nvSpPr>
        <p:spPr>
          <a:xfrm>
            <a:off x="304800" y="266217"/>
            <a:ext cx="9486902"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effectLst>
                  <a:outerShdw blurRad="38100" dist="38100" dir="2700000" algn="tl">
                    <a:srgbClr val="000000">
                      <a:alpha val="43137"/>
                    </a:srgbClr>
                  </a:outerShdw>
                </a:effectLst>
              </a:rPr>
              <a:t>Call To Worship </a:t>
            </a:r>
            <a:br>
              <a:rPr lang="en-US" altLang="en-US" sz="2000" b="0" i="1" dirty="0">
                <a:solidFill>
                  <a:srgbClr val="000000"/>
                </a:solidFill>
              </a:rPr>
            </a:br>
            <a:endParaRPr lang="en-US" altLang="en-US" sz="2000" i="1" dirty="0">
              <a:solidFill>
                <a:srgbClr val="000000"/>
              </a:solidFill>
              <a:effectLst>
                <a:outerShdw blurRad="38100" dist="38100" dir="2700000" algn="tl">
                  <a:srgbClr val="000000">
                    <a:alpha val="43137"/>
                  </a:srgbClr>
                </a:outerShdw>
              </a:effectLst>
              <a:latin typeface="+mn-lt"/>
            </a:endParaRPr>
          </a:p>
        </p:txBody>
      </p:sp>
      <p:sp>
        <p:nvSpPr>
          <p:cNvPr id="111619"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192174" y="1447800"/>
            <a:ext cx="8266026" cy="3847207"/>
          </a:xfrm>
          <a:prstGeom prst="rect">
            <a:avLst/>
          </a:prstGeom>
        </p:spPr>
        <p:txBody>
          <a:bodyPr wrap="square">
            <a:spAutoFit/>
          </a:bodyPr>
          <a:lstStyle/>
          <a:p>
            <a:r>
              <a:rPr lang="en-US" sz="2000" b="1" i="1" dirty="0"/>
              <a:t>(Based on Philippians 3:7-8 and Matthew 21:42)</a:t>
            </a:r>
            <a:endParaRPr lang="en-US" sz="2000" dirty="0"/>
          </a:p>
          <a:p>
            <a:r>
              <a:rPr lang="en-US" sz="2800" b="1" i="1" dirty="0">
                <a:effectLst>
                  <a:outerShdw blurRad="38100" dist="38100" dir="2700000" algn="tl">
                    <a:srgbClr val="000000">
                      <a:alpha val="43137"/>
                    </a:srgbClr>
                  </a:outerShdw>
                </a:effectLst>
              </a:rPr>
              <a:t>Whatever gains we had, these we have come to regard as loss because of Christ.  </a:t>
            </a:r>
          </a:p>
          <a:p>
            <a:r>
              <a:rPr lang="en-US" sz="2800" b="1" i="1" dirty="0">
                <a:solidFill>
                  <a:srgbClr val="FFFF00"/>
                </a:solidFill>
                <a:effectLst>
                  <a:outerShdw blurRad="38100" dist="38100" dir="2700000" algn="tl">
                    <a:srgbClr val="000000">
                      <a:alpha val="43137"/>
                    </a:srgbClr>
                  </a:outerShdw>
                </a:effectLst>
              </a:rPr>
              <a:t>	We regard everything as loss because of 	the surpassing value of knowing Christ 	Jesus our Lord.  </a:t>
            </a:r>
          </a:p>
          <a:p>
            <a:r>
              <a:rPr lang="en-US" sz="2800" b="1" i="1" dirty="0">
                <a:effectLst>
                  <a:outerShdw blurRad="38100" dist="38100" dir="2700000" algn="tl">
                    <a:srgbClr val="000000">
                      <a:alpha val="43137"/>
                    </a:srgbClr>
                  </a:outerShdw>
                </a:effectLst>
              </a:rPr>
              <a:t>As the Scriptures promise: the stone that the builders rejected has become the cornerstone.  This is the Lord’s doing!</a:t>
            </a:r>
            <a:endParaRPr lang="en-US" sz="3200" b="1" i="1" dirty="0">
              <a:solidFill>
                <a:srgbClr val="00FFFF"/>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546196991"/>
      </p:ext>
    </p:extLst>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7D73451-69F6-488C-B5F0-ECE9C61043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4379"/>
            <a:ext cx="9144000" cy="6958557"/>
          </a:xfrm>
          <a:prstGeom prst="rect">
            <a:avLst/>
          </a:prstGeom>
        </p:spPr>
      </p:pic>
      <p:sp>
        <p:nvSpPr>
          <p:cNvPr id="801794" name="Rectangle 2"/>
          <p:cNvSpPr>
            <a:spLocks noChangeArrowheads="1"/>
          </p:cNvSpPr>
          <p:nvPr/>
        </p:nvSpPr>
        <p:spPr bwMode="auto">
          <a:xfrm>
            <a:off x="1600200" y="1676400"/>
            <a:ext cx="7239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pPr algn="r"/>
            <a:r>
              <a:rPr lang="en-US" altLang="en-US" sz="3600" b="0" i="1" u="sng" dirty="0">
                <a:solidFill>
                  <a:schemeClr val="tx1"/>
                </a:solidFill>
                <a:effectLst>
                  <a:outerShdw blurRad="38100" dist="38100" dir="2700000" algn="tl">
                    <a:srgbClr val="000000">
                      <a:alpha val="43137"/>
                    </a:srgbClr>
                  </a:outerShdw>
                </a:effectLst>
                <a:cs typeface="Times New Roman" pitchFamily="18" charset="0"/>
              </a:rPr>
              <a:t>Proclaiming the WORD</a:t>
            </a:r>
            <a:br>
              <a:rPr lang="en-US" altLang="en-US" sz="3600" b="0" i="1" u="sng" dirty="0">
                <a:solidFill>
                  <a:srgbClr val="0664BA"/>
                </a:solidFill>
                <a:effectLst>
                  <a:outerShdw blurRad="38100" dist="38100" dir="2700000" algn="tl">
                    <a:srgbClr val="000000">
                      <a:alpha val="43137"/>
                    </a:srgbClr>
                  </a:outerShdw>
                </a:effectLst>
                <a:cs typeface="Times New Roman" pitchFamily="18" charset="0"/>
              </a:rPr>
            </a:br>
            <a:r>
              <a:rPr lang="en-US" sz="2400" i="1" dirty="0">
                <a:solidFill>
                  <a:srgbClr val="FFFF00"/>
                </a:solidFill>
                <a:effectLst>
                  <a:outerShdw blurRad="38100" dist="38100" dir="2700000" algn="tl">
                    <a:srgbClr val="000000">
                      <a:alpha val="43137"/>
                    </a:srgbClr>
                  </a:outerShdw>
                </a:effectLst>
              </a:rPr>
              <a:t>(Isaiah 5:1-7 and Philippians 3:4-14)</a:t>
            </a:r>
          </a:p>
          <a:p>
            <a:pPr algn="r"/>
            <a:r>
              <a:rPr lang="en-US" sz="3200" i="1" dirty="0">
                <a:solidFill>
                  <a:srgbClr val="4AE8E8"/>
                </a:solidFill>
                <a:effectLst>
                  <a:outerShdw blurRad="38100" dist="38100" dir="2700000" algn="tl">
                    <a:srgbClr val="000000">
                      <a:alpha val="43137"/>
                    </a:srgbClr>
                  </a:outerShdw>
                </a:effectLst>
              </a:rPr>
              <a:t>A Gospel from the Desert</a:t>
            </a:r>
          </a:p>
        </p:txBody>
      </p:sp>
      <p:pic>
        <p:nvPicPr>
          <p:cNvPr id="8" name="Picture 7">
            <a:extLst>
              <a:ext uri="{FF2B5EF4-FFF2-40B4-BE49-F238E27FC236}">
                <a16:creationId xmlns:a16="http://schemas.microsoft.com/office/drawing/2014/main" id="{0A5880DA-14B0-4C4E-A93D-C0CD37E83586}"/>
              </a:ext>
            </a:extLst>
          </p:cNvPr>
          <p:cNvPicPr>
            <a:picLocks noChangeAspect="1"/>
          </p:cNvPicPr>
          <p:nvPr/>
        </p:nvPicPr>
        <p:blipFill>
          <a:blip r:embed="rId3"/>
          <a:stretch>
            <a:fillRect/>
          </a:stretch>
        </p:blipFill>
        <p:spPr>
          <a:xfrm>
            <a:off x="4567237" y="3424237"/>
            <a:ext cx="9525" cy="9525"/>
          </a:xfrm>
          <a:prstGeom prst="rect">
            <a:avLst/>
          </a:prstGeom>
        </p:spPr>
      </p:pic>
      <p:pic>
        <p:nvPicPr>
          <p:cNvPr id="10" name="Picture 9">
            <a:extLst>
              <a:ext uri="{FF2B5EF4-FFF2-40B4-BE49-F238E27FC236}">
                <a16:creationId xmlns:a16="http://schemas.microsoft.com/office/drawing/2014/main" id="{43D6F005-ADBF-4B3D-BC22-E82620E3FABA}"/>
              </a:ext>
            </a:extLst>
          </p:cNvPr>
          <p:cNvPicPr>
            <a:picLocks noChangeAspect="1"/>
          </p:cNvPicPr>
          <p:nvPr/>
        </p:nvPicPr>
        <p:blipFill>
          <a:blip r:embed="rId3"/>
          <a:stretch>
            <a:fillRect/>
          </a:stretch>
        </p:blipFill>
        <p:spPr>
          <a:xfrm>
            <a:off x="4567237" y="3424237"/>
            <a:ext cx="9525" cy="9525"/>
          </a:xfrm>
          <a:prstGeom prst="rect">
            <a:avLst/>
          </a:prstGeom>
        </p:spPr>
      </p:pic>
    </p:spTree>
    <p:extLst>
      <p:ext uri="{BB962C8B-B14F-4D97-AF65-F5344CB8AC3E}">
        <p14:creationId xmlns:p14="http://schemas.microsoft.com/office/powerpoint/2010/main" val="64816588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F06635-9F15-4B73-A1EA-23A74E798D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649" y="0"/>
            <a:ext cx="10983784" cy="7315200"/>
          </a:xfrm>
          <a:prstGeom prst="rect">
            <a:avLst/>
          </a:prstGeom>
        </p:spPr>
      </p:pic>
      <p:sp>
        <p:nvSpPr>
          <p:cNvPr id="801794" name="Rectangle 2"/>
          <p:cNvSpPr>
            <a:spLocks noChangeArrowheads="1"/>
          </p:cNvSpPr>
          <p:nvPr/>
        </p:nvSpPr>
        <p:spPr bwMode="auto">
          <a:xfrm>
            <a:off x="1600200" y="1676400"/>
            <a:ext cx="7239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pPr algn="r"/>
            <a:r>
              <a:rPr lang="en-US" altLang="en-US" sz="3600" b="0" i="1" u="sng" dirty="0">
                <a:solidFill>
                  <a:schemeClr val="tx1"/>
                </a:solidFill>
                <a:effectLst>
                  <a:outerShdw blurRad="38100" dist="38100" dir="2700000" algn="tl">
                    <a:srgbClr val="000000">
                      <a:alpha val="43137"/>
                    </a:srgbClr>
                  </a:outerShdw>
                </a:effectLst>
                <a:cs typeface="Times New Roman" pitchFamily="18" charset="0"/>
              </a:rPr>
              <a:t>Proclaiming the WORD</a:t>
            </a:r>
            <a:br>
              <a:rPr lang="en-US" altLang="en-US" sz="3600" b="0" i="1" u="sng" dirty="0">
                <a:solidFill>
                  <a:srgbClr val="0664BA"/>
                </a:solidFill>
                <a:effectLst>
                  <a:outerShdw blurRad="38100" dist="38100" dir="2700000" algn="tl">
                    <a:srgbClr val="000000">
                      <a:alpha val="43137"/>
                    </a:srgbClr>
                  </a:outerShdw>
                </a:effectLst>
                <a:cs typeface="Times New Roman" pitchFamily="18" charset="0"/>
              </a:rPr>
            </a:br>
            <a:r>
              <a:rPr lang="en-US" sz="2400" i="1" dirty="0">
                <a:solidFill>
                  <a:srgbClr val="FFFF00"/>
                </a:solidFill>
                <a:effectLst>
                  <a:outerShdw blurRad="38100" dist="38100" dir="2700000" algn="tl">
                    <a:srgbClr val="000000">
                      <a:alpha val="43137"/>
                    </a:srgbClr>
                  </a:outerShdw>
                </a:effectLst>
              </a:rPr>
              <a:t>(Isaiah 5:1-7 and Philippians 3:4-14)</a:t>
            </a:r>
          </a:p>
          <a:p>
            <a:pPr algn="r"/>
            <a:r>
              <a:rPr lang="en-US" sz="3200" i="1" dirty="0">
                <a:solidFill>
                  <a:srgbClr val="4AE8E8"/>
                </a:solidFill>
                <a:effectLst>
                  <a:outerShdw blurRad="38100" dist="38100" dir="2700000" algn="tl">
                    <a:srgbClr val="000000">
                      <a:alpha val="43137"/>
                    </a:srgbClr>
                  </a:outerShdw>
                </a:effectLst>
              </a:rPr>
              <a:t>A Gospel from the Desert</a:t>
            </a:r>
          </a:p>
        </p:txBody>
      </p:sp>
      <p:pic>
        <p:nvPicPr>
          <p:cNvPr id="8" name="Picture 7">
            <a:extLst>
              <a:ext uri="{FF2B5EF4-FFF2-40B4-BE49-F238E27FC236}">
                <a16:creationId xmlns:a16="http://schemas.microsoft.com/office/drawing/2014/main" id="{0A5880DA-14B0-4C4E-A93D-C0CD37E83586}"/>
              </a:ext>
            </a:extLst>
          </p:cNvPr>
          <p:cNvPicPr>
            <a:picLocks noChangeAspect="1"/>
          </p:cNvPicPr>
          <p:nvPr/>
        </p:nvPicPr>
        <p:blipFill>
          <a:blip r:embed="rId3"/>
          <a:stretch>
            <a:fillRect/>
          </a:stretch>
        </p:blipFill>
        <p:spPr>
          <a:xfrm>
            <a:off x="4567237" y="3424237"/>
            <a:ext cx="9525" cy="9525"/>
          </a:xfrm>
          <a:prstGeom prst="rect">
            <a:avLst/>
          </a:prstGeom>
        </p:spPr>
      </p:pic>
      <p:pic>
        <p:nvPicPr>
          <p:cNvPr id="10" name="Picture 9">
            <a:extLst>
              <a:ext uri="{FF2B5EF4-FFF2-40B4-BE49-F238E27FC236}">
                <a16:creationId xmlns:a16="http://schemas.microsoft.com/office/drawing/2014/main" id="{43D6F005-ADBF-4B3D-BC22-E82620E3FABA}"/>
              </a:ext>
            </a:extLst>
          </p:cNvPr>
          <p:cNvPicPr>
            <a:picLocks noChangeAspect="1"/>
          </p:cNvPicPr>
          <p:nvPr/>
        </p:nvPicPr>
        <p:blipFill>
          <a:blip r:embed="rId3"/>
          <a:stretch>
            <a:fillRect/>
          </a:stretch>
        </p:blipFill>
        <p:spPr>
          <a:xfrm>
            <a:off x="4567237" y="3424237"/>
            <a:ext cx="9525" cy="9525"/>
          </a:xfrm>
          <a:prstGeom prst="rect">
            <a:avLst/>
          </a:prstGeom>
        </p:spPr>
      </p:pic>
    </p:spTree>
    <p:extLst>
      <p:ext uri="{BB962C8B-B14F-4D97-AF65-F5344CB8AC3E}">
        <p14:creationId xmlns:p14="http://schemas.microsoft.com/office/powerpoint/2010/main" val="305342285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F06635-9F15-4B73-A1EA-23A74E798D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649" y="0"/>
            <a:ext cx="10983784" cy="7315200"/>
          </a:xfrm>
          <a:prstGeom prst="rect">
            <a:avLst/>
          </a:prstGeom>
        </p:spPr>
      </p:pic>
      <p:pic>
        <p:nvPicPr>
          <p:cNvPr id="8" name="Picture 7">
            <a:extLst>
              <a:ext uri="{FF2B5EF4-FFF2-40B4-BE49-F238E27FC236}">
                <a16:creationId xmlns:a16="http://schemas.microsoft.com/office/drawing/2014/main" id="{0A5880DA-14B0-4C4E-A93D-C0CD37E83586}"/>
              </a:ext>
            </a:extLst>
          </p:cNvPr>
          <p:cNvPicPr>
            <a:picLocks noChangeAspect="1"/>
          </p:cNvPicPr>
          <p:nvPr/>
        </p:nvPicPr>
        <p:blipFill>
          <a:blip r:embed="rId3"/>
          <a:stretch>
            <a:fillRect/>
          </a:stretch>
        </p:blipFill>
        <p:spPr>
          <a:xfrm>
            <a:off x="4567237" y="3424237"/>
            <a:ext cx="9525" cy="9525"/>
          </a:xfrm>
          <a:prstGeom prst="rect">
            <a:avLst/>
          </a:prstGeom>
        </p:spPr>
      </p:pic>
      <p:pic>
        <p:nvPicPr>
          <p:cNvPr id="10" name="Picture 9">
            <a:extLst>
              <a:ext uri="{FF2B5EF4-FFF2-40B4-BE49-F238E27FC236}">
                <a16:creationId xmlns:a16="http://schemas.microsoft.com/office/drawing/2014/main" id="{43D6F005-ADBF-4B3D-BC22-E82620E3FABA}"/>
              </a:ext>
            </a:extLst>
          </p:cNvPr>
          <p:cNvPicPr>
            <a:picLocks noChangeAspect="1"/>
          </p:cNvPicPr>
          <p:nvPr/>
        </p:nvPicPr>
        <p:blipFill>
          <a:blip r:embed="rId3"/>
          <a:stretch>
            <a:fillRect/>
          </a:stretch>
        </p:blipFill>
        <p:spPr>
          <a:xfrm>
            <a:off x="4567237" y="3424237"/>
            <a:ext cx="9525" cy="9525"/>
          </a:xfrm>
          <a:prstGeom prst="rect">
            <a:avLst/>
          </a:prstGeom>
        </p:spPr>
      </p:pic>
      <p:sp>
        <p:nvSpPr>
          <p:cNvPr id="2" name="Rectangle 1">
            <a:extLst>
              <a:ext uri="{FF2B5EF4-FFF2-40B4-BE49-F238E27FC236}">
                <a16:creationId xmlns:a16="http://schemas.microsoft.com/office/drawing/2014/main" id="{D5F9482C-CD84-4644-8E56-2A3F17E469A5}"/>
              </a:ext>
            </a:extLst>
          </p:cNvPr>
          <p:cNvSpPr/>
          <p:nvPr/>
        </p:nvSpPr>
        <p:spPr>
          <a:xfrm>
            <a:off x="1029043" y="133469"/>
            <a:ext cx="7772400" cy="6686318"/>
          </a:xfrm>
          <a:prstGeom prst="rect">
            <a:avLst/>
          </a:prstGeom>
        </p:spPr>
        <p:txBody>
          <a:bodyPr wrap="square">
            <a:spAutoFit/>
          </a:bodyPr>
          <a:lstStyle/>
          <a:p>
            <a:pPr marL="0" marR="0">
              <a:lnSpc>
                <a:spcPct val="107000"/>
              </a:lnSpc>
              <a:spcBef>
                <a:spcPts val="0"/>
              </a:spcBef>
              <a:spcAft>
                <a:spcPts val="800"/>
              </a:spcAft>
            </a:pPr>
            <a:r>
              <a:rPr lang="en-US" sz="2800" b="1" i="1" u="sng" dirty="0">
                <a:solidFill>
                  <a:srgbClr val="FFFF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A Psalm of Deliverance </a:t>
            </a:r>
            <a:r>
              <a:rPr lang="en-US" sz="2800" b="1" i="1" dirty="0">
                <a:solidFill>
                  <a:srgbClr val="FFFF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(Psalm 140)</a:t>
            </a:r>
            <a:endParaRPr lang="en-US" sz="2800" b="1" i="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b="1" i="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	</a:t>
            </a:r>
            <a:r>
              <a:rPr lang="en-US" sz="3000" b="1" i="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Deliver me, O LORD, from evildoers; protect me from those who are violent,  </a:t>
            </a:r>
            <a:r>
              <a:rPr lang="en-US" sz="3000" b="1" i="1" baseline="300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2 </a:t>
            </a:r>
            <a:r>
              <a:rPr lang="en-US" sz="3000" b="1" i="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who plan evil things in their minds and stir up wars continually.  </a:t>
            </a:r>
            <a:r>
              <a:rPr lang="en-US" sz="3000" b="1" i="1" baseline="300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3 </a:t>
            </a:r>
            <a:r>
              <a:rPr lang="en-US" sz="3000" b="1" i="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They make their tongue sharp as a snake's, and under their lips is the venom of vipers. </a:t>
            </a:r>
            <a:endParaRPr lang="en-US" sz="3000" b="1"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000" b="1" i="1" baseline="300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	4 </a:t>
            </a:r>
            <a:r>
              <a:rPr lang="en-US" sz="3000" b="1" i="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Guard me, O LORD, from the hands of the wicked; protect me from the violent who have planned my downfall.  </a:t>
            </a:r>
            <a:r>
              <a:rPr lang="en-US" sz="3000" b="1" i="1" baseline="300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5 </a:t>
            </a:r>
            <a:r>
              <a:rPr lang="en-US" sz="3000" b="1" i="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The arrogant have hidden a trap for me, and with cords they have spread a net, along the road they have set snares for me. </a:t>
            </a:r>
            <a:endParaRPr lang="en-US" sz="3000" b="1"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705379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F06635-9F15-4B73-A1EA-23A74E798D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649" y="0"/>
            <a:ext cx="10983784" cy="7315200"/>
          </a:xfrm>
          <a:prstGeom prst="rect">
            <a:avLst/>
          </a:prstGeom>
        </p:spPr>
      </p:pic>
      <p:pic>
        <p:nvPicPr>
          <p:cNvPr id="8" name="Picture 7">
            <a:extLst>
              <a:ext uri="{FF2B5EF4-FFF2-40B4-BE49-F238E27FC236}">
                <a16:creationId xmlns:a16="http://schemas.microsoft.com/office/drawing/2014/main" id="{0A5880DA-14B0-4C4E-A93D-C0CD37E83586}"/>
              </a:ext>
            </a:extLst>
          </p:cNvPr>
          <p:cNvPicPr>
            <a:picLocks noChangeAspect="1"/>
          </p:cNvPicPr>
          <p:nvPr/>
        </p:nvPicPr>
        <p:blipFill>
          <a:blip r:embed="rId3"/>
          <a:stretch>
            <a:fillRect/>
          </a:stretch>
        </p:blipFill>
        <p:spPr>
          <a:xfrm>
            <a:off x="4567237" y="3424237"/>
            <a:ext cx="9525" cy="9525"/>
          </a:xfrm>
          <a:prstGeom prst="rect">
            <a:avLst/>
          </a:prstGeom>
        </p:spPr>
      </p:pic>
      <p:pic>
        <p:nvPicPr>
          <p:cNvPr id="10" name="Picture 9">
            <a:extLst>
              <a:ext uri="{FF2B5EF4-FFF2-40B4-BE49-F238E27FC236}">
                <a16:creationId xmlns:a16="http://schemas.microsoft.com/office/drawing/2014/main" id="{43D6F005-ADBF-4B3D-BC22-E82620E3FABA}"/>
              </a:ext>
            </a:extLst>
          </p:cNvPr>
          <p:cNvPicPr>
            <a:picLocks noChangeAspect="1"/>
          </p:cNvPicPr>
          <p:nvPr/>
        </p:nvPicPr>
        <p:blipFill>
          <a:blip r:embed="rId3"/>
          <a:stretch>
            <a:fillRect/>
          </a:stretch>
        </p:blipFill>
        <p:spPr>
          <a:xfrm>
            <a:off x="4567237" y="3424237"/>
            <a:ext cx="9525" cy="9525"/>
          </a:xfrm>
          <a:prstGeom prst="rect">
            <a:avLst/>
          </a:prstGeom>
        </p:spPr>
      </p:pic>
      <p:sp>
        <p:nvSpPr>
          <p:cNvPr id="2" name="Rectangle 1">
            <a:extLst>
              <a:ext uri="{FF2B5EF4-FFF2-40B4-BE49-F238E27FC236}">
                <a16:creationId xmlns:a16="http://schemas.microsoft.com/office/drawing/2014/main" id="{D5F9482C-CD84-4644-8E56-2A3F17E469A5}"/>
              </a:ext>
            </a:extLst>
          </p:cNvPr>
          <p:cNvSpPr/>
          <p:nvPr/>
        </p:nvSpPr>
        <p:spPr>
          <a:xfrm>
            <a:off x="914743" y="106152"/>
            <a:ext cx="8001000" cy="6751848"/>
          </a:xfrm>
          <a:prstGeom prst="rect">
            <a:avLst/>
          </a:prstGeom>
        </p:spPr>
        <p:txBody>
          <a:bodyPr wrap="square">
            <a:spAutoFit/>
          </a:bodyPr>
          <a:lstStyle/>
          <a:p>
            <a:pPr marL="0" marR="0">
              <a:lnSpc>
                <a:spcPct val="107000"/>
              </a:lnSpc>
              <a:spcBef>
                <a:spcPts val="0"/>
              </a:spcBef>
              <a:spcAft>
                <a:spcPts val="800"/>
              </a:spcAft>
            </a:pPr>
            <a:r>
              <a:rPr lang="en-US" sz="2800" b="1" i="1" u="sng" dirty="0">
                <a:solidFill>
                  <a:srgbClr val="FFFF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A Psalm of Deliverance </a:t>
            </a:r>
            <a:r>
              <a:rPr lang="en-US" sz="2800" b="1" i="1" dirty="0">
                <a:solidFill>
                  <a:srgbClr val="FFFF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(Psalm 140)</a:t>
            </a:r>
            <a:endParaRPr lang="en-US" sz="2800" b="1" i="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b="1" i="1" baseline="300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	6 </a:t>
            </a:r>
            <a:r>
              <a:rPr lang="en-US" sz="2800" b="1" i="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I say to the LORD, "You are my God; give ear, O LORD, to the voice of my supplications."  </a:t>
            </a:r>
            <a:r>
              <a:rPr lang="en-US" sz="2800" b="1" i="1" baseline="300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7 </a:t>
            </a:r>
            <a:r>
              <a:rPr lang="en-US" sz="2800" b="1" i="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O LORD, my Lord, my strong deliverer, you have covered my head in the day of battle.  </a:t>
            </a:r>
            <a:r>
              <a:rPr lang="en-US" sz="2800" b="1" i="1" baseline="300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8 </a:t>
            </a:r>
            <a:r>
              <a:rPr lang="en-US" sz="2800" b="1" i="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Do not grant, O LORD, the desires of the wicked; do not further their evil plot. </a:t>
            </a:r>
            <a:endParaRPr lang="en-US" sz="2800" b="1"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b="1" i="1" baseline="300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	9 </a:t>
            </a:r>
            <a:r>
              <a:rPr lang="en-US" sz="2800" b="1" i="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Those who surround me lift up their heads; let the mischief of their lips overwhelm them!  </a:t>
            </a:r>
            <a:r>
              <a:rPr lang="en-US" sz="2800" b="1" i="1" baseline="300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10 </a:t>
            </a:r>
            <a:r>
              <a:rPr lang="en-US" sz="2800" b="1" i="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Let burning coals fall on them! Let them be flung into pits, no more to rise!  </a:t>
            </a:r>
            <a:r>
              <a:rPr lang="en-US" sz="2800" b="1" i="1" baseline="300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11 </a:t>
            </a:r>
            <a:r>
              <a:rPr lang="en-US" sz="2800" b="1" i="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Do not let the slanderer be established in the land; let evil speedily hunt down the violent!  </a:t>
            </a:r>
            <a:endParaRPr lang="en-US" sz="2800" b="1"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044292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F06635-9F15-4B73-A1EA-23A74E798D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649" y="0"/>
            <a:ext cx="10983784" cy="7315200"/>
          </a:xfrm>
          <a:prstGeom prst="rect">
            <a:avLst/>
          </a:prstGeom>
        </p:spPr>
      </p:pic>
      <p:pic>
        <p:nvPicPr>
          <p:cNvPr id="8" name="Picture 7">
            <a:extLst>
              <a:ext uri="{FF2B5EF4-FFF2-40B4-BE49-F238E27FC236}">
                <a16:creationId xmlns:a16="http://schemas.microsoft.com/office/drawing/2014/main" id="{0A5880DA-14B0-4C4E-A93D-C0CD37E83586}"/>
              </a:ext>
            </a:extLst>
          </p:cNvPr>
          <p:cNvPicPr>
            <a:picLocks noChangeAspect="1"/>
          </p:cNvPicPr>
          <p:nvPr/>
        </p:nvPicPr>
        <p:blipFill>
          <a:blip r:embed="rId3"/>
          <a:stretch>
            <a:fillRect/>
          </a:stretch>
        </p:blipFill>
        <p:spPr>
          <a:xfrm>
            <a:off x="4567237" y="3424237"/>
            <a:ext cx="9525" cy="9525"/>
          </a:xfrm>
          <a:prstGeom prst="rect">
            <a:avLst/>
          </a:prstGeom>
        </p:spPr>
      </p:pic>
      <p:pic>
        <p:nvPicPr>
          <p:cNvPr id="10" name="Picture 9">
            <a:extLst>
              <a:ext uri="{FF2B5EF4-FFF2-40B4-BE49-F238E27FC236}">
                <a16:creationId xmlns:a16="http://schemas.microsoft.com/office/drawing/2014/main" id="{43D6F005-ADBF-4B3D-BC22-E82620E3FABA}"/>
              </a:ext>
            </a:extLst>
          </p:cNvPr>
          <p:cNvPicPr>
            <a:picLocks noChangeAspect="1"/>
          </p:cNvPicPr>
          <p:nvPr/>
        </p:nvPicPr>
        <p:blipFill>
          <a:blip r:embed="rId3"/>
          <a:stretch>
            <a:fillRect/>
          </a:stretch>
        </p:blipFill>
        <p:spPr>
          <a:xfrm>
            <a:off x="4567237" y="3424237"/>
            <a:ext cx="9525" cy="9525"/>
          </a:xfrm>
          <a:prstGeom prst="rect">
            <a:avLst/>
          </a:prstGeom>
        </p:spPr>
      </p:pic>
      <p:sp>
        <p:nvSpPr>
          <p:cNvPr id="2" name="Rectangle 1">
            <a:extLst>
              <a:ext uri="{FF2B5EF4-FFF2-40B4-BE49-F238E27FC236}">
                <a16:creationId xmlns:a16="http://schemas.microsoft.com/office/drawing/2014/main" id="{D5F9482C-CD84-4644-8E56-2A3F17E469A5}"/>
              </a:ext>
            </a:extLst>
          </p:cNvPr>
          <p:cNvSpPr/>
          <p:nvPr/>
        </p:nvSpPr>
        <p:spPr>
          <a:xfrm>
            <a:off x="1371600" y="228600"/>
            <a:ext cx="7391400" cy="3817584"/>
          </a:xfrm>
          <a:prstGeom prst="rect">
            <a:avLst/>
          </a:prstGeom>
        </p:spPr>
        <p:txBody>
          <a:bodyPr wrap="square">
            <a:spAutoFit/>
          </a:bodyPr>
          <a:lstStyle/>
          <a:p>
            <a:pPr marL="0" marR="0">
              <a:lnSpc>
                <a:spcPct val="107000"/>
              </a:lnSpc>
              <a:spcBef>
                <a:spcPts val="0"/>
              </a:spcBef>
              <a:spcAft>
                <a:spcPts val="800"/>
              </a:spcAft>
            </a:pPr>
            <a:r>
              <a:rPr lang="en-US" sz="2800" b="1" i="1" u="sng" dirty="0">
                <a:solidFill>
                  <a:srgbClr val="FFFF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A Psalm of Deliverance </a:t>
            </a:r>
            <a:r>
              <a:rPr lang="en-US" sz="2800" b="1" i="1" dirty="0">
                <a:solidFill>
                  <a:srgbClr val="FFFF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(Psalm 140)</a:t>
            </a:r>
            <a:endParaRPr lang="en-US" sz="2800" b="1" i="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b="1" i="1" baseline="300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	</a:t>
            </a:r>
            <a:r>
              <a:rPr lang="en-US" sz="3200" b="1" i="1" baseline="300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12 </a:t>
            </a:r>
            <a:r>
              <a:rPr lang="en-US" sz="3200" b="1" i="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I know that the LORD maintains the cause of the needy, and executes justice for the poor.  </a:t>
            </a:r>
            <a:r>
              <a:rPr lang="en-US" sz="3200" b="1" i="1" baseline="300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13 </a:t>
            </a:r>
            <a:r>
              <a:rPr lang="en-US" sz="3200" b="1" i="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Surely the righteous shall give thanks to your name; the upright shall live in your presence.</a:t>
            </a:r>
            <a:endParaRPr lang="en-US" sz="3200" b="1"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058937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613719" y="609600"/>
            <a:ext cx="7840362" cy="1431925"/>
          </a:xfrm>
        </p:spPr>
        <p:txBody>
          <a:bodyPr/>
          <a:lstStyle/>
          <a:p>
            <a:r>
              <a:rPr lang="en-US" altLang="en-US" sz="3600" b="0" i="1" u="sng" dirty="0">
                <a:solidFill>
                  <a:srgbClr val="00FFFF"/>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800" b="0" i="1" dirty="0">
                <a:solidFill>
                  <a:schemeClr val="tx2">
                    <a:lumMod val="75000"/>
                  </a:schemeClr>
                </a:solidFill>
                <a:effectLst>
                  <a:outerShdw blurRad="38100" dist="38100" dir="2700000" algn="tl">
                    <a:srgbClr val="000000">
                      <a:alpha val="43137"/>
                    </a:srgbClr>
                  </a:outerShdw>
                </a:effectLst>
              </a:rPr>
              <a:t># 451 “Open My Eyes, That I May See”</a:t>
            </a:r>
            <a:endParaRPr lang="en-US" altLang="en-US" sz="2800" b="0" i="1" dirty="0">
              <a:solidFill>
                <a:schemeClr val="tx2">
                  <a:lumMod val="75000"/>
                </a:schemeClr>
              </a:solidFill>
              <a:effectLst>
                <a:outerShdw blurRad="38100" dist="38100" dir="2700000" algn="tl">
                  <a:srgbClr val="000000">
                    <a:alpha val="43137"/>
                  </a:srgbClr>
                </a:outerShdw>
              </a:effectLst>
              <a:latin typeface="+mn-lt"/>
            </a:endParaRPr>
          </a:p>
        </p:txBody>
      </p:sp>
      <p:sp>
        <p:nvSpPr>
          <p:cNvPr id="32771"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2" name="Rectangle 1"/>
          <p:cNvSpPr/>
          <p:nvPr/>
        </p:nvSpPr>
        <p:spPr>
          <a:xfrm>
            <a:off x="-88900" y="1779607"/>
            <a:ext cx="9220200" cy="3970318"/>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Open my eyes, that I may see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glimpses of truth thou hast for me.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Place in my hands the wonderful key</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that shall unclasp and set me free.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Silently now I wait for thee,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ready, my God, thy will to see.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Open my eyes; illumine me, Spirit divine!</a:t>
            </a:r>
            <a:endParaRPr lang="en-US" sz="34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49516238"/>
      </p:ext>
    </p:extLst>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613719" y="609600"/>
            <a:ext cx="7840362" cy="1431925"/>
          </a:xfrm>
        </p:spPr>
        <p:txBody>
          <a:bodyPr/>
          <a:lstStyle/>
          <a:p>
            <a:r>
              <a:rPr lang="en-US" altLang="en-US" sz="3600" b="0" i="1" u="sng">
                <a:solidFill>
                  <a:srgbClr val="00FFFF"/>
                </a:solidFill>
                <a:effectLst>
                  <a:outerShdw blurRad="38100" dist="38100" dir="2700000" algn="tl">
                    <a:srgbClr val="000000">
                      <a:alpha val="43137"/>
                    </a:srgbClr>
                  </a:outerShdw>
                </a:effectLst>
                <a:cs typeface="Times New Roman" pitchFamily="18" charset="0"/>
              </a:rPr>
              <a:t>Responding Hymn</a:t>
            </a:r>
            <a:br>
              <a:rPr lang="en-US" altLang="en-US" sz="3600" b="0" i="1" u="sng">
                <a:solidFill>
                  <a:srgbClr val="FFFF00"/>
                </a:solidFill>
                <a:effectLst>
                  <a:outerShdw blurRad="38100" dist="38100" dir="2700000" algn="tl">
                    <a:srgbClr val="000000">
                      <a:alpha val="43137"/>
                    </a:srgbClr>
                  </a:outerShdw>
                </a:effectLst>
                <a:cs typeface="Times New Roman" pitchFamily="18" charset="0"/>
              </a:rPr>
            </a:br>
            <a:r>
              <a:rPr lang="en-US" altLang="en-US" sz="2800" b="0" i="1">
                <a:solidFill>
                  <a:schemeClr val="tx2">
                    <a:lumMod val="75000"/>
                  </a:schemeClr>
                </a:solidFill>
                <a:effectLst>
                  <a:outerShdw blurRad="38100" dist="38100" dir="2700000" algn="tl">
                    <a:srgbClr val="000000">
                      <a:alpha val="43137"/>
                    </a:srgbClr>
                  </a:outerShdw>
                </a:effectLst>
              </a:rPr>
              <a:t># 451 “Open My Eyes, That I May See”</a:t>
            </a:r>
            <a:endParaRPr lang="en-US" altLang="en-US" sz="2800" b="0" i="1" dirty="0">
              <a:solidFill>
                <a:schemeClr val="tx2">
                  <a:lumMod val="75000"/>
                </a:schemeClr>
              </a:solidFill>
              <a:effectLst>
                <a:outerShdw blurRad="38100" dist="38100" dir="2700000" algn="tl">
                  <a:srgbClr val="000000">
                    <a:alpha val="43137"/>
                  </a:srgbClr>
                </a:outerShdw>
              </a:effectLst>
              <a:latin typeface="+mn-lt"/>
            </a:endParaRPr>
          </a:p>
        </p:txBody>
      </p:sp>
      <p:sp>
        <p:nvSpPr>
          <p:cNvPr id="32771" name="Rectangle 3"/>
          <p:cNvSpPr>
            <a:spLocks noGrp="1" noChangeArrowheads="1"/>
          </p:cNvSpPr>
          <p:nvPr>
            <p:ph type="subTitle" idx="1"/>
          </p:nvPr>
        </p:nvSpPr>
        <p:spPr/>
        <p:txBody>
          <a:bodyPr/>
          <a:lstStyle/>
          <a:p>
            <a:pPr>
              <a:lnSpc>
                <a:spcPct val="80000"/>
              </a:lnSpc>
            </a:pPr>
            <a:r>
              <a:rPr lang="en-US" altLang="en-US" sz="3600" b="1" i="1"/>
              <a:t>		</a:t>
            </a:r>
            <a:endParaRPr lang="en-US" altLang="en-US" sz="3600" b="1" i="1" dirty="0"/>
          </a:p>
        </p:txBody>
      </p:sp>
      <p:sp>
        <p:nvSpPr>
          <p:cNvPr id="2" name="Rectangle 1"/>
          <p:cNvSpPr/>
          <p:nvPr/>
        </p:nvSpPr>
        <p:spPr>
          <a:xfrm>
            <a:off x="-88900" y="1779607"/>
            <a:ext cx="9220200" cy="3970318"/>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Open my ears, that I may hear</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voices of truth thou </a:t>
            </a:r>
            <a:r>
              <a:rPr lang="en-US" sz="3600" b="1" i="1" dirty="0" err="1">
                <a:effectLst>
                  <a:outerShdw blurRad="38100" dist="38100" dir="2700000" algn="tl">
                    <a:srgbClr val="000000">
                      <a:alpha val="43137"/>
                    </a:srgbClr>
                  </a:outerShdw>
                </a:effectLst>
              </a:rPr>
              <a:t>sendest</a:t>
            </a:r>
            <a:r>
              <a:rPr lang="en-US" sz="3600" b="1" i="1" dirty="0">
                <a:effectLst>
                  <a:outerShdw blurRad="38100" dist="38100" dir="2700000" algn="tl">
                    <a:srgbClr val="000000">
                      <a:alpha val="43137"/>
                    </a:srgbClr>
                  </a:outerShdw>
                </a:effectLst>
              </a:rPr>
              <a:t> clear.</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And while the wave notes fall on my ear,</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everything false will disappear.</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Silently now I wait for thee,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ready, my God, thy will to see.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Open my ears; illumine me, Spirit divine!</a:t>
            </a:r>
            <a:endParaRPr lang="en-US" sz="34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17086807"/>
      </p:ext>
    </p:extLst>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613719" y="609600"/>
            <a:ext cx="7840362" cy="1431925"/>
          </a:xfrm>
        </p:spPr>
        <p:txBody>
          <a:bodyPr/>
          <a:lstStyle/>
          <a:p>
            <a:r>
              <a:rPr lang="en-US" altLang="en-US" sz="3600" b="0" i="1" u="sng" dirty="0">
                <a:solidFill>
                  <a:srgbClr val="00FFFF"/>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800" b="0" i="1" dirty="0">
                <a:solidFill>
                  <a:schemeClr val="tx2">
                    <a:lumMod val="75000"/>
                  </a:schemeClr>
                </a:solidFill>
                <a:effectLst>
                  <a:outerShdw blurRad="38100" dist="38100" dir="2700000" algn="tl">
                    <a:srgbClr val="000000">
                      <a:alpha val="43137"/>
                    </a:srgbClr>
                  </a:outerShdw>
                </a:effectLst>
              </a:rPr>
              <a:t># 451 “Open My Eyes, That I May See”</a:t>
            </a:r>
            <a:endParaRPr lang="en-US" altLang="en-US" sz="2800" b="0" i="1" dirty="0">
              <a:solidFill>
                <a:schemeClr val="tx2">
                  <a:lumMod val="75000"/>
                </a:schemeClr>
              </a:solidFill>
              <a:effectLst>
                <a:outerShdw blurRad="38100" dist="38100" dir="2700000" algn="tl">
                  <a:srgbClr val="000000">
                    <a:alpha val="43137"/>
                  </a:srgbClr>
                </a:outerShdw>
              </a:effectLst>
              <a:latin typeface="+mn-lt"/>
            </a:endParaRPr>
          </a:p>
        </p:txBody>
      </p:sp>
      <p:sp>
        <p:nvSpPr>
          <p:cNvPr id="32771"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2" name="Rectangle 1"/>
          <p:cNvSpPr/>
          <p:nvPr/>
        </p:nvSpPr>
        <p:spPr>
          <a:xfrm>
            <a:off x="-88900" y="1779607"/>
            <a:ext cx="9220200" cy="3970318"/>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Open my mouth, and let me bear</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gladly the warm truth everywhere.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Open my heart, and let me prepare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love with thy children thus to share.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Silently now I wait for thee,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ready, my God, thy will to see.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Open my heart; illumine me, Spirit divine!</a:t>
            </a:r>
            <a:endParaRPr lang="en-US" sz="34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52566528"/>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664BA"/>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685800" y="68580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3" name="Rectangle 2"/>
          <p:cNvSpPr/>
          <p:nvPr/>
        </p:nvSpPr>
        <p:spPr>
          <a:xfrm>
            <a:off x="457200" y="2971800"/>
            <a:ext cx="8534400" cy="2308324"/>
          </a:xfrm>
          <a:prstGeom prst="rect">
            <a:avLst/>
          </a:prstGeom>
        </p:spPr>
        <p:txBody>
          <a:bodyPr wrap="square">
            <a:spAutoFit/>
          </a:bodyPr>
          <a:lstStyle/>
          <a:p>
            <a:pPr marL="342900" indent="-342900">
              <a:buFont typeface="Arial" panose="020B0604020202020204" pitchFamily="34" charset="0"/>
              <a:buChar char="•"/>
            </a:pPr>
            <a:r>
              <a:rPr lang="en-US" sz="2400" i="1" dirty="0"/>
              <a:t>The </a:t>
            </a:r>
            <a:r>
              <a:rPr lang="en-US" sz="2400" b="1" i="1" dirty="0">
                <a:solidFill>
                  <a:srgbClr val="FFFF00"/>
                </a:solidFill>
              </a:rPr>
              <a:t>Sunday afternoon Bible Study</a:t>
            </a:r>
            <a:r>
              <a:rPr lang="en-US" sz="2400" i="1" dirty="0">
                <a:solidFill>
                  <a:srgbClr val="FFFF00"/>
                </a:solidFill>
              </a:rPr>
              <a:t> </a:t>
            </a:r>
            <a:r>
              <a:rPr lang="en-US" sz="2400" b="1" i="1" dirty="0">
                <a:solidFill>
                  <a:srgbClr val="FFFF00"/>
                </a:solidFill>
              </a:rPr>
              <a:t>Group</a:t>
            </a:r>
            <a:r>
              <a:rPr lang="en-US" sz="2400" i="1" dirty="0">
                <a:solidFill>
                  <a:srgbClr val="FFFF00"/>
                </a:solidFill>
              </a:rPr>
              <a:t> </a:t>
            </a:r>
            <a:r>
              <a:rPr lang="en-US" sz="2400" i="1" dirty="0"/>
              <a:t>will resume  </a:t>
            </a:r>
            <a:r>
              <a:rPr lang="en-US" sz="2400" b="1" i="1" dirty="0">
                <a:solidFill>
                  <a:srgbClr val="FFFF00"/>
                </a:solidFill>
              </a:rPr>
              <a:t>this afternoon at 12:30pm</a:t>
            </a:r>
            <a:r>
              <a:rPr lang="en-US" sz="2400" i="1" dirty="0">
                <a:solidFill>
                  <a:srgbClr val="FFFF00"/>
                </a:solidFill>
              </a:rPr>
              <a:t> </a:t>
            </a:r>
            <a:r>
              <a:rPr lang="en-US" sz="2400" i="1" dirty="0"/>
              <a:t>downstairs in the basement.</a:t>
            </a:r>
          </a:p>
          <a:p>
            <a:endParaRPr lang="en-US" sz="2400" i="1" dirty="0"/>
          </a:p>
          <a:p>
            <a:pPr marL="342900" indent="-342900">
              <a:buFont typeface="Arial" panose="020B0604020202020204" pitchFamily="34" charset="0"/>
              <a:buChar char="•"/>
            </a:pPr>
            <a:r>
              <a:rPr lang="en-US" sz="2400" i="1" dirty="0"/>
              <a:t>The </a:t>
            </a:r>
            <a:r>
              <a:rPr lang="en-US" sz="2400" b="1" i="1" dirty="0">
                <a:solidFill>
                  <a:srgbClr val="FFFF00"/>
                </a:solidFill>
              </a:rPr>
              <a:t>Wednesday evening</a:t>
            </a:r>
            <a:r>
              <a:rPr lang="en-US" sz="2400" i="1" dirty="0">
                <a:solidFill>
                  <a:srgbClr val="FFFF00"/>
                </a:solidFill>
              </a:rPr>
              <a:t> </a:t>
            </a:r>
            <a:r>
              <a:rPr lang="en-US" sz="2400" b="1" i="1" dirty="0">
                <a:solidFill>
                  <a:srgbClr val="FFFF00"/>
                </a:solidFill>
              </a:rPr>
              <a:t>Women’s Group </a:t>
            </a:r>
            <a:r>
              <a:rPr lang="en-US" sz="2400" i="1" dirty="0"/>
              <a:t>will meet every </a:t>
            </a:r>
            <a:r>
              <a:rPr lang="en-US" sz="2400" b="1" i="1" dirty="0">
                <a:solidFill>
                  <a:srgbClr val="FFFF00"/>
                </a:solidFill>
              </a:rPr>
              <a:t>Wednesday</a:t>
            </a:r>
            <a:r>
              <a:rPr lang="en-US" sz="2400" i="1" dirty="0">
                <a:solidFill>
                  <a:srgbClr val="FFFF00"/>
                </a:solidFill>
              </a:rPr>
              <a:t> 7:30pm </a:t>
            </a:r>
            <a:r>
              <a:rPr lang="en-US" sz="2400" i="1" dirty="0"/>
              <a:t>over at the Manse (2048 E 14</a:t>
            </a:r>
            <a:r>
              <a:rPr lang="en-US" sz="2400" i="1" baseline="30000" dirty="0"/>
              <a:t>th</a:t>
            </a:r>
            <a:r>
              <a:rPr lang="en-US" sz="2400" i="1" dirty="0"/>
              <a:t> Street).  They are currently studying the Book of Mark</a:t>
            </a:r>
            <a:endParaRPr lang="en-US" sz="2200" b="1" i="1" dirty="0">
              <a:solidFill>
                <a:srgbClr val="FFFF00"/>
              </a:solidFill>
            </a:endParaRPr>
          </a:p>
        </p:txBody>
      </p:sp>
    </p:spTree>
    <p:extLst>
      <p:ext uri="{BB962C8B-B14F-4D97-AF65-F5344CB8AC3E}">
        <p14:creationId xmlns:p14="http://schemas.microsoft.com/office/powerpoint/2010/main" val="2219859242"/>
      </p:ext>
    </p:extLst>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685800" y="68580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2" name="Rectangle 1">
            <a:extLst>
              <a:ext uri="{FF2B5EF4-FFF2-40B4-BE49-F238E27FC236}">
                <a16:creationId xmlns:a16="http://schemas.microsoft.com/office/drawing/2014/main" id="{0BA79CEB-93F4-409E-A52A-5C041A0F16F6}"/>
              </a:ext>
            </a:extLst>
          </p:cNvPr>
          <p:cNvSpPr/>
          <p:nvPr/>
        </p:nvSpPr>
        <p:spPr>
          <a:xfrm>
            <a:off x="533400" y="3124200"/>
            <a:ext cx="8001000" cy="4247317"/>
          </a:xfrm>
          <a:prstGeom prst="rect">
            <a:avLst/>
          </a:prstGeom>
        </p:spPr>
        <p:txBody>
          <a:bodyPr wrap="square">
            <a:spAutoFit/>
          </a:bodyPr>
          <a:lstStyle/>
          <a:p>
            <a:pPr lvl="0"/>
            <a:r>
              <a:rPr lang="en-US" sz="2800" i="1" dirty="0"/>
              <a:t>The next </a:t>
            </a:r>
            <a:r>
              <a:rPr lang="en-US" sz="2800" b="1" i="1" dirty="0">
                <a:solidFill>
                  <a:srgbClr val="FFFF00"/>
                </a:solidFill>
              </a:rPr>
              <a:t>Session Meeting</a:t>
            </a:r>
            <a:r>
              <a:rPr lang="en-US" sz="2800" i="1" dirty="0">
                <a:solidFill>
                  <a:srgbClr val="FFFF00"/>
                </a:solidFill>
              </a:rPr>
              <a:t> </a:t>
            </a:r>
            <a:r>
              <a:rPr lang="en-US" sz="2800" i="1" dirty="0"/>
              <a:t>will be </a:t>
            </a:r>
            <a:r>
              <a:rPr lang="en-US" sz="2800" b="1" i="1" dirty="0">
                <a:solidFill>
                  <a:srgbClr val="FFFF00"/>
                </a:solidFill>
              </a:rPr>
              <a:t>Tomorrow, 10/9</a:t>
            </a:r>
            <a:r>
              <a:rPr lang="en-US" sz="2800" i="1" dirty="0">
                <a:solidFill>
                  <a:srgbClr val="FFFF00"/>
                </a:solidFill>
              </a:rPr>
              <a:t> </a:t>
            </a:r>
            <a:r>
              <a:rPr lang="en-US" sz="2800" i="1" dirty="0"/>
              <a:t>at </a:t>
            </a:r>
            <a:r>
              <a:rPr lang="en-US" sz="2800" b="1" i="1" dirty="0">
                <a:solidFill>
                  <a:srgbClr val="FFFF00"/>
                </a:solidFill>
              </a:rPr>
              <a:t>7pm</a:t>
            </a:r>
            <a:r>
              <a:rPr lang="en-US" sz="2800" i="1" dirty="0"/>
              <a:t>.  All active elders please attend.    </a:t>
            </a:r>
          </a:p>
          <a:p>
            <a:r>
              <a:rPr lang="en-US" sz="2800" b="1" i="1" dirty="0"/>
              <a:t> </a:t>
            </a:r>
            <a:endParaRPr lang="en-US" sz="2800" i="1" dirty="0"/>
          </a:p>
          <a:p>
            <a:pPr lvl="0"/>
            <a:r>
              <a:rPr lang="en-US" sz="2800" i="1" dirty="0"/>
              <a:t>The NYC Presbytery will be hosting its annual </a:t>
            </a:r>
            <a:r>
              <a:rPr lang="en-US" sz="2800" b="1" i="1" dirty="0">
                <a:solidFill>
                  <a:srgbClr val="FFFF00"/>
                </a:solidFill>
              </a:rPr>
              <a:t>Presbytery Resource Day</a:t>
            </a:r>
            <a:r>
              <a:rPr lang="en-US" sz="2800" i="1" dirty="0">
                <a:solidFill>
                  <a:srgbClr val="FFFF00"/>
                </a:solidFill>
              </a:rPr>
              <a:t> </a:t>
            </a:r>
            <a:r>
              <a:rPr lang="en-US" sz="2800" i="1" dirty="0"/>
              <a:t>on </a:t>
            </a:r>
            <a:r>
              <a:rPr lang="en-US" sz="2800" b="1" i="1" dirty="0">
                <a:solidFill>
                  <a:srgbClr val="FFFF00"/>
                </a:solidFill>
              </a:rPr>
              <a:t>Saturday, 11/4</a:t>
            </a:r>
            <a:r>
              <a:rPr lang="en-US" sz="2800" i="1" dirty="0">
                <a:solidFill>
                  <a:srgbClr val="FFFF00"/>
                </a:solidFill>
              </a:rPr>
              <a:t> </a:t>
            </a:r>
            <a:r>
              <a:rPr lang="en-US" sz="2800" i="1" dirty="0"/>
              <a:t>at </a:t>
            </a:r>
            <a:r>
              <a:rPr lang="en-US" sz="2800" b="1" i="1" dirty="0">
                <a:solidFill>
                  <a:srgbClr val="FFFF00"/>
                </a:solidFill>
              </a:rPr>
              <a:t>Brick Presbyterian Church</a:t>
            </a:r>
            <a:r>
              <a:rPr lang="en-US" sz="2800" i="1" dirty="0">
                <a:solidFill>
                  <a:srgbClr val="FFFF00"/>
                </a:solidFill>
              </a:rPr>
              <a:t> </a:t>
            </a:r>
            <a:r>
              <a:rPr lang="en-US" sz="2800" i="1" dirty="0"/>
              <a:t>in Manhattan.  For more information and registration, please pick up one of the flyers on the back-table.</a:t>
            </a:r>
          </a:p>
          <a:p>
            <a:pPr marL="342900" marR="0" lvl="0" indent="-342900">
              <a:spcBef>
                <a:spcPts val="0"/>
              </a:spcBef>
              <a:spcAft>
                <a:spcPts val="15"/>
              </a:spcAft>
              <a:buFont typeface="Symbol" panose="05050102010706020507" pitchFamily="18"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endParaRPr lang="en-US" sz="2800" dirty="0">
              <a:latin typeface="Helvetica" panose="020B0604020202020204" pitchFamily="34" charset="0"/>
              <a:ea typeface="Times New Roman" panose="02020603050405020304" pitchFamily="18" charset="0"/>
            </a:endParaRPr>
          </a:p>
          <a:p>
            <a:pPr marL="457200" marR="0">
              <a:spcBef>
                <a:spcPts val="0"/>
              </a:spcBef>
              <a:spcAft>
                <a:spcPts val="0"/>
              </a:spcAft>
            </a:pPr>
            <a:r>
              <a:rPr lang="en-US" b="1" i="1" kern="100" dirty="0">
                <a:solidFill>
                  <a:srgbClr val="000000"/>
                </a:solidFill>
                <a:latin typeface="Arial" panose="020B0604020202020204" pitchFamily="34" charset="0"/>
                <a:ea typeface="Times New Roman" panose="02020603050405020304" pitchFamily="18" charset="0"/>
              </a:rPr>
              <a:t> </a:t>
            </a:r>
            <a:endParaRPr lang="en-US" sz="1800" dirty="0">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485721881"/>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B0C3112-3065-4E80-9DE6-4D2B457551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1618" name="Rectangle 2"/>
          <p:cNvSpPr>
            <a:spLocks noGrp="1" noChangeArrowheads="1"/>
          </p:cNvSpPr>
          <p:nvPr>
            <p:ph type="ctrTitle"/>
          </p:nvPr>
        </p:nvSpPr>
        <p:spPr>
          <a:xfrm>
            <a:off x="266392" y="587375"/>
            <a:ext cx="8687415"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rPr>
              <a:t>Gathering Hymn </a:t>
            </a:r>
            <a:r>
              <a:rPr lang="en-US" altLang="en-US" sz="2000" b="0" i="1" dirty="0">
                <a:solidFill>
                  <a:srgbClr val="FFFF00"/>
                </a:solidFill>
              </a:rPr>
              <a:t> </a:t>
            </a:r>
            <a:br>
              <a:rPr lang="en-US" altLang="en-US" sz="2000" b="0" i="1" dirty="0">
                <a:solidFill>
                  <a:srgbClr val="FFFF00"/>
                </a:solidFill>
              </a:rPr>
            </a:br>
            <a:r>
              <a:rPr lang="en-US" altLang="en-US" sz="2800" i="1" dirty="0">
                <a:solidFill>
                  <a:srgbClr val="4AE8E8"/>
                </a:solidFill>
                <a:effectLst>
                  <a:outerShdw blurRad="38100" dist="38100" dir="2700000" algn="tl">
                    <a:srgbClr val="000000">
                      <a:alpha val="43137"/>
                    </a:srgbClr>
                  </a:outerShdw>
                </a:effectLst>
                <a:latin typeface="+mn-lt"/>
              </a:rPr>
              <a:t># 386 “Come, Worship God”</a:t>
            </a:r>
          </a:p>
        </p:txBody>
      </p:sp>
      <p:sp>
        <p:nvSpPr>
          <p:cNvPr id="111619"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228600" y="2362200"/>
            <a:ext cx="9383205" cy="5078313"/>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Come, worship God, </a:t>
            </a:r>
          </a:p>
          <a:p>
            <a:pPr algn="ctr"/>
            <a:r>
              <a:rPr lang="en-US" sz="3600" b="1" i="1" dirty="0">
                <a:effectLst>
                  <a:outerShdw blurRad="38100" dist="38100" dir="2700000" algn="tl">
                    <a:srgbClr val="000000">
                      <a:alpha val="43137"/>
                    </a:srgbClr>
                  </a:outerShdw>
                </a:effectLst>
              </a:rPr>
              <a:t>who is worthy of honor;</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enter God’s presence </a:t>
            </a:r>
          </a:p>
          <a:p>
            <a:pPr algn="ctr"/>
            <a:r>
              <a:rPr lang="en-US" sz="3600" b="1" i="1" dirty="0">
                <a:effectLst>
                  <a:outerShdw blurRad="38100" dist="38100" dir="2700000" algn="tl">
                    <a:srgbClr val="000000">
                      <a:alpha val="43137"/>
                    </a:srgbClr>
                  </a:outerShdw>
                </a:effectLst>
              </a:rPr>
              <a:t>with thanks and a song!</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You are the rock </a:t>
            </a:r>
          </a:p>
          <a:p>
            <a:pPr algn="ctr"/>
            <a:r>
              <a:rPr lang="en-US" sz="3600" b="1" i="1" dirty="0">
                <a:effectLst>
                  <a:outerShdw blurRad="38100" dist="38100" dir="2700000" algn="tl">
                    <a:srgbClr val="000000">
                      <a:alpha val="43137"/>
                    </a:srgbClr>
                  </a:outerShdw>
                </a:effectLst>
              </a:rPr>
              <a:t>of your people’s salvation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to whom our jubilant praises belong.</a:t>
            </a:r>
            <a:br>
              <a:rPr lang="en-US" sz="3600" b="1" i="1" dirty="0">
                <a:effectLst>
                  <a:outerShdw blurRad="38100" dist="38100" dir="2700000" algn="tl">
                    <a:srgbClr val="000000">
                      <a:alpha val="43137"/>
                    </a:srgbClr>
                  </a:outerShdw>
                </a:effectLst>
              </a:rPr>
            </a:br>
            <a:br>
              <a:rPr lang="en-US" sz="3600" b="1" i="1" dirty="0">
                <a:effectLst>
                  <a:outerShdw blurRad="38100" dist="38100" dir="2700000" algn="tl">
                    <a:srgbClr val="000000">
                      <a:alpha val="43137"/>
                    </a:srgbClr>
                  </a:outerShdw>
                </a:effectLst>
              </a:rPr>
            </a:br>
            <a:endParaRPr lang="en-US" sz="3600" b="1" i="1" dirty="0">
              <a:solidFill>
                <a:srgbClr val="00FFFF"/>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057460973"/>
      </p:ext>
    </p:extLst>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12A99E7-C27D-47C4-A5B1-38752F2558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81200"/>
            <a:ext cx="4134940" cy="5675949"/>
          </a:xfrm>
          <a:prstGeom prst="rect">
            <a:avLst/>
          </a:prstGeom>
        </p:spPr>
      </p:pic>
      <p:pic>
        <p:nvPicPr>
          <p:cNvPr id="12" name="Picture 11">
            <a:extLst>
              <a:ext uri="{FF2B5EF4-FFF2-40B4-BE49-F238E27FC236}">
                <a16:creationId xmlns:a16="http://schemas.microsoft.com/office/drawing/2014/main" id="{47AA48AB-CDD2-4CDC-90C4-70E472B890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8016" y="1983259"/>
            <a:ext cx="3905184" cy="6349703"/>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76200" y="271050"/>
            <a:ext cx="54102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2800" b="0" i="1" u="sng" dirty="0">
                <a:solidFill>
                  <a:srgbClr val="FFFF00"/>
                </a:solidFill>
                <a:cs typeface="Times New Roman" pitchFamily="18" charset="0"/>
              </a:rPr>
              <a:t>Bearing and Following </a:t>
            </a:r>
            <a:br>
              <a:rPr lang="en-US" altLang="en-US" sz="2800" b="0" i="1" u="sng" dirty="0">
                <a:solidFill>
                  <a:srgbClr val="FFFF00"/>
                </a:solidFill>
                <a:cs typeface="Times New Roman" pitchFamily="18" charset="0"/>
              </a:rPr>
            </a:br>
            <a:r>
              <a:rPr lang="en-US" altLang="en-US" sz="2800" b="0" i="1" u="sng" dirty="0">
                <a:solidFill>
                  <a:srgbClr val="FFFF00"/>
                </a:solidFill>
                <a:cs typeface="Times New Roman" pitchFamily="18" charset="0"/>
              </a:rPr>
              <a:t>the WORD into the World</a:t>
            </a:r>
            <a:br>
              <a:rPr lang="en-US" altLang="en-US" sz="2800" b="0" i="1" u="sng" dirty="0">
                <a:solidFill>
                  <a:srgbClr val="FFFF00"/>
                </a:solidFill>
                <a:cs typeface="Times New Roman" pitchFamily="18" charset="0"/>
              </a:rPr>
            </a:br>
            <a:r>
              <a:rPr lang="en-US" altLang="en-US" sz="2400" b="0" i="1" dirty="0"/>
              <a:t>Announcements &amp; </a:t>
            </a:r>
          </a:p>
          <a:p>
            <a:r>
              <a:rPr lang="en-US" altLang="en-US" sz="2400" b="0" i="1" dirty="0"/>
              <a:t>Sharing of Joys and Concerns</a:t>
            </a:r>
          </a:p>
        </p:txBody>
      </p:sp>
      <p:sp>
        <p:nvSpPr>
          <p:cNvPr id="2" name="Rectangle 1">
            <a:extLst>
              <a:ext uri="{FF2B5EF4-FFF2-40B4-BE49-F238E27FC236}">
                <a16:creationId xmlns:a16="http://schemas.microsoft.com/office/drawing/2014/main" id="{0BA79CEB-93F4-409E-A52A-5C041A0F16F6}"/>
              </a:ext>
            </a:extLst>
          </p:cNvPr>
          <p:cNvSpPr/>
          <p:nvPr/>
        </p:nvSpPr>
        <p:spPr>
          <a:xfrm>
            <a:off x="266182" y="2057883"/>
            <a:ext cx="4382018" cy="1231106"/>
          </a:xfrm>
          <a:prstGeom prst="rect">
            <a:avLst/>
          </a:prstGeom>
        </p:spPr>
        <p:txBody>
          <a:bodyPr wrap="square">
            <a:spAutoFit/>
          </a:bodyPr>
          <a:lstStyle/>
          <a:p>
            <a:pPr lvl="0"/>
            <a:r>
              <a:rPr lang="en-US" sz="2800" b="1" i="1" dirty="0" err="1">
                <a:solidFill>
                  <a:srgbClr val="FFFF00"/>
                </a:solidFill>
                <a:effectLst>
                  <a:outerShdw blurRad="38100" dist="38100" dir="2700000" algn="tl">
                    <a:srgbClr val="000000">
                      <a:alpha val="43137"/>
                    </a:srgbClr>
                  </a:outerShdw>
                </a:effectLst>
              </a:rPr>
              <a:t>Tamira</a:t>
            </a:r>
            <a:r>
              <a:rPr lang="en-US" sz="2800" b="1" i="1" dirty="0">
                <a:solidFill>
                  <a:srgbClr val="FFFF00"/>
                </a:solidFill>
                <a:effectLst>
                  <a:outerShdw blurRad="38100" dist="38100" dir="2700000" algn="tl">
                    <a:srgbClr val="000000">
                      <a:alpha val="43137"/>
                    </a:srgbClr>
                  </a:outerShdw>
                </a:effectLst>
              </a:rPr>
              <a:t> Eleanor </a:t>
            </a:r>
            <a:r>
              <a:rPr lang="en-US" sz="2800" b="1" i="1" dirty="0" err="1">
                <a:solidFill>
                  <a:srgbClr val="FFFF00"/>
                </a:solidFill>
                <a:effectLst>
                  <a:outerShdw blurRad="38100" dist="38100" dir="2700000" algn="tl">
                    <a:srgbClr val="000000">
                      <a:alpha val="43137"/>
                    </a:srgbClr>
                  </a:outerShdw>
                </a:effectLst>
              </a:rPr>
              <a:t>Nyasulu</a:t>
            </a:r>
            <a:r>
              <a:rPr lang="en-US" sz="2800" b="1" i="1" dirty="0">
                <a:solidFill>
                  <a:srgbClr val="FFFF00"/>
                </a:solidFill>
                <a:effectLst>
                  <a:outerShdw blurRad="38100" dist="38100" dir="2700000" algn="tl">
                    <a:srgbClr val="000000">
                      <a:alpha val="43137"/>
                    </a:srgbClr>
                  </a:outerShdw>
                </a:effectLst>
              </a:rPr>
              <a:t> </a:t>
            </a:r>
          </a:p>
          <a:p>
            <a:pPr lvl="0"/>
            <a:r>
              <a:rPr lang="en-US" sz="2800" b="1" i="1" dirty="0">
                <a:solidFill>
                  <a:srgbClr val="FFFF00"/>
                </a:solidFill>
                <a:effectLst>
                  <a:outerShdw blurRad="38100" dist="38100" dir="2700000" algn="tl">
                    <a:srgbClr val="000000">
                      <a:alpha val="43137"/>
                    </a:srgbClr>
                  </a:outerShdw>
                </a:effectLst>
              </a:rPr>
              <a:t>Born 9/20/17</a:t>
            </a:r>
            <a:endParaRPr lang="en-US" sz="2800" b="1" dirty="0">
              <a:solidFill>
                <a:srgbClr val="FFFF00"/>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a:p>
            <a:pPr marL="457200" marR="0">
              <a:spcBef>
                <a:spcPts val="0"/>
              </a:spcBef>
              <a:spcAft>
                <a:spcPts val="0"/>
              </a:spcAft>
            </a:pPr>
            <a:r>
              <a:rPr lang="en-US" b="1" i="1" kern="100" dirty="0">
                <a:solidFill>
                  <a:srgbClr val="FFFF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endParaRPr lang="en-US" sz="1800" dirty="0">
              <a:solidFill>
                <a:srgbClr val="FFFF00"/>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pic>
        <p:nvPicPr>
          <p:cNvPr id="8" name="Picture 7">
            <a:extLst>
              <a:ext uri="{FF2B5EF4-FFF2-40B4-BE49-F238E27FC236}">
                <a16:creationId xmlns:a16="http://schemas.microsoft.com/office/drawing/2014/main" id="{7DB39043-C625-47D3-9FBD-5F7D3BEF16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7974" y="-1295400"/>
            <a:ext cx="4381500" cy="5842000"/>
          </a:xfrm>
          <a:prstGeom prst="rect">
            <a:avLst/>
          </a:prstGeom>
        </p:spPr>
      </p:pic>
      <p:pic>
        <p:nvPicPr>
          <p:cNvPr id="6" name="Picture 5">
            <a:extLst>
              <a:ext uri="{FF2B5EF4-FFF2-40B4-BE49-F238E27FC236}">
                <a16:creationId xmlns:a16="http://schemas.microsoft.com/office/drawing/2014/main" id="{96EE815D-A744-46D5-92DD-2F8E76D4D3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47974" y="3290018"/>
            <a:ext cx="4121515" cy="5495353"/>
          </a:xfrm>
          <a:prstGeom prst="rect">
            <a:avLst/>
          </a:prstGeom>
        </p:spPr>
      </p:pic>
    </p:spTree>
    <p:extLst>
      <p:ext uri="{BB962C8B-B14F-4D97-AF65-F5344CB8AC3E}">
        <p14:creationId xmlns:p14="http://schemas.microsoft.com/office/powerpoint/2010/main" val="402770810"/>
      </p:ext>
    </p:extLst>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04800" y="-37070"/>
            <a:ext cx="92964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2800" b="0" i="1" dirty="0"/>
              <a:t>Prayer of the People &amp; The Lord’s Prayer</a:t>
            </a:r>
          </a:p>
        </p:txBody>
      </p:sp>
      <p:sp>
        <p:nvSpPr>
          <p:cNvPr id="2" name="Rectangle 1"/>
          <p:cNvSpPr/>
          <p:nvPr/>
        </p:nvSpPr>
        <p:spPr>
          <a:xfrm>
            <a:off x="-152400" y="1524000"/>
            <a:ext cx="9372601" cy="5078313"/>
          </a:xfrm>
          <a:prstGeom prst="rect">
            <a:avLst/>
          </a:prstGeom>
        </p:spPr>
        <p:txBody>
          <a:bodyPr wrap="square">
            <a:spAutoFit/>
          </a:bodyPr>
          <a:lstStyle/>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Our Father, who art in heaven. </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400" b="1" i="1" dirty="0" err="1">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Halloweth</a:t>
            </a: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be thy name.</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Thy Kingdom come; Thy will be done</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On earth as it is in heaven.</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Give us this day our daily bread.</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Forgive us our debts; as we forgive our debtors.</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Lead us not into temptations, but deliver us from evil.</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For Thine is the Kingdom, the Power, and the Glory forever. 			Amen.</a:t>
            </a:r>
            <a:endParaRPr lang="en-US" sz="2400" b="1" i="1" dirty="0">
              <a:solidFill>
                <a:srgbClr val="000000"/>
              </a:solidFill>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4061707143"/>
      </p:ext>
    </p:extLst>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38400"/>
            <a:ext cx="9372600" cy="5187027"/>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434546" y="286265"/>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Offering of our Gifts and our Lives</a:t>
            </a:r>
          </a:p>
          <a:p>
            <a:r>
              <a:rPr lang="en-US" altLang="en-US" sz="3000" b="0" i="1" dirty="0"/>
              <a:t>Musical Offering  </a:t>
            </a:r>
          </a:p>
        </p:txBody>
      </p:sp>
    </p:spTree>
    <p:extLst>
      <p:ext uri="{BB962C8B-B14F-4D97-AF65-F5344CB8AC3E}">
        <p14:creationId xmlns:p14="http://schemas.microsoft.com/office/powerpoint/2010/main" val="4269254007"/>
      </p:ext>
    </p:extLst>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057400"/>
            <a:ext cx="12143295" cy="89916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762000" y="388937"/>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Doxology and Offertory Prayer</a:t>
            </a:r>
          </a:p>
        </p:txBody>
      </p:sp>
    </p:spTree>
    <p:extLst>
      <p:ext uri="{BB962C8B-B14F-4D97-AF65-F5344CB8AC3E}">
        <p14:creationId xmlns:p14="http://schemas.microsoft.com/office/powerpoint/2010/main" val="41949104"/>
      </p:ext>
    </p:extLst>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2D9CF65-A91D-4889-AE33-3CD4ED403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71438"/>
            <a:ext cx="9829800" cy="7010400"/>
          </a:xfrm>
          <a:prstGeom prst="rect">
            <a:avLst/>
          </a:prstGeom>
        </p:spPr>
      </p:pic>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
        <p:nvSpPr>
          <p:cNvPr id="4" name="Rectangle 3"/>
          <p:cNvSpPr/>
          <p:nvPr/>
        </p:nvSpPr>
        <p:spPr>
          <a:xfrm>
            <a:off x="-228600" y="1598141"/>
            <a:ext cx="8839200" cy="4524315"/>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God creates a blessed newness;</a:t>
            </a:r>
          </a:p>
          <a:p>
            <a:pPr algn="ctr"/>
            <a:r>
              <a:rPr lang="en-US" sz="3600" b="1" i="1" dirty="0">
                <a:effectLst>
                  <a:outerShdw blurRad="38100" dist="38100" dir="2700000" algn="tl">
                    <a:srgbClr val="000000">
                      <a:alpha val="43137"/>
                    </a:srgbClr>
                  </a:outerShdw>
                </a:effectLst>
              </a:rPr>
              <a:t>Now it springs forth, don’t you see?</a:t>
            </a:r>
          </a:p>
          <a:p>
            <a:pPr algn="ctr"/>
            <a:r>
              <a:rPr lang="en-US" sz="3600" b="1" i="1" dirty="0">
                <a:effectLst>
                  <a:outerShdw blurRad="38100" dist="38100" dir="2700000" algn="tl">
                    <a:srgbClr val="000000">
                      <a:alpha val="43137"/>
                    </a:srgbClr>
                  </a:outerShdw>
                </a:effectLst>
              </a:rPr>
              <a:t>Come, you people of creation,</a:t>
            </a:r>
          </a:p>
          <a:p>
            <a:pPr algn="ctr"/>
            <a:r>
              <a:rPr lang="en-US" sz="3600" b="1" i="1" dirty="0">
                <a:effectLst>
                  <a:outerShdw blurRad="38100" dist="38100" dir="2700000" algn="tl">
                    <a:srgbClr val="000000">
                      <a:alpha val="43137"/>
                    </a:srgbClr>
                  </a:outerShdw>
                </a:effectLst>
              </a:rPr>
              <a:t>Gather now at God’s decree.</a:t>
            </a:r>
          </a:p>
          <a:p>
            <a:pPr algn="ctr"/>
            <a:r>
              <a:rPr lang="en-US" sz="3600" b="1" i="1" dirty="0">
                <a:effectLst>
                  <a:outerShdw blurRad="38100" dist="38100" dir="2700000" algn="tl">
                    <a:srgbClr val="000000">
                      <a:alpha val="43137"/>
                    </a:srgbClr>
                  </a:outerShdw>
                </a:effectLst>
              </a:rPr>
              <a:t>Do not fear for God is with us; </a:t>
            </a:r>
          </a:p>
          <a:p>
            <a:pPr algn="ctr"/>
            <a:r>
              <a:rPr lang="en-US" sz="3600" b="1" i="1" dirty="0">
                <a:effectLst>
                  <a:outerShdw blurRad="38100" dist="38100" dir="2700000" algn="tl">
                    <a:srgbClr val="000000">
                      <a:alpha val="43137"/>
                    </a:srgbClr>
                  </a:outerShdw>
                </a:effectLst>
              </a:rPr>
              <a:t>Pay no heed to things of old.</a:t>
            </a:r>
          </a:p>
          <a:p>
            <a:pPr algn="ctr"/>
            <a:r>
              <a:rPr lang="en-US" sz="3600" b="1" i="1" dirty="0">
                <a:effectLst>
                  <a:outerShdw blurRad="38100" dist="38100" dir="2700000" algn="tl">
                    <a:srgbClr val="000000">
                      <a:alpha val="43137"/>
                    </a:srgbClr>
                  </a:outerShdw>
                </a:effectLst>
              </a:rPr>
              <a:t>We are servants of the Sacred;</a:t>
            </a:r>
          </a:p>
          <a:p>
            <a:pPr algn="ctr"/>
            <a:r>
              <a:rPr lang="en-US" sz="3600" b="1" i="1" dirty="0">
                <a:effectLst>
                  <a:outerShdw blurRad="38100" dist="38100" dir="2700000" algn="tl">
                    <a:srgbClr val="000000">
                      <a:alpha val="43137"/>
                    </a:srgbClr>
                  </a:outerShdw>
                </a:effectLst>
              </a:rPr>
              <a:t>Wondrous works will we behold!</a:t>
            </a: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3"/>
          <a:stretch>
            <a:fillRect/>
          </a:stretch>
        </p:blipFill>
        <p:spPr>
          <a:xfrm>
            <a:off x="4567237" y="3424237"/>
            <a:ext cx="9525" cy="9525"/>
          </a:xfrm>
          <a:prstGeom prst="rect">
            <a:avLst/>
          </a:prstGeom>
        </p:spPr>
      </p:pic>
      <p:sp>
        <p:nvSpPr>
          <p:cNvPr id="11" name="Rectangle 2">
            <a:extLst>
              <a:ext uri="{FF2B5EF4-FFF2-40B4-BE49-F238E27FC236}">
                <a16:creationId xmlns:a16="http://schemas.microsoft.com/office/drawing/2014/main" id="{C501F8E9-45DD-4BBF-A15D-3E63109EFF66}"/>
              </a:ext>
            </a:extLst>
          </p:cNvPr>
          <p:cNvSpPr txBox="1">
            <a:spLocks noChangeArrowheads="1"/>
          </p:cNvSpPr>
          <p:nvPr/>
        </p:nvSpPr>
        <p:spPr bwMode="auto">
          <a:xfrm>
            <a:off x="534103" y="559054"/>
            <a:ext cx="8066267"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00FFFF"/>
                </a:solidFill>
                <a:cs typeface="Times New Roman" pitchFamily="18" charset="0"/>
              </a:rPr>
              <a:t>Sending Hymn</a:t>
            </a:r>
            <a:br>
              <a:rPr lang="en-US" altLang="en-US" sz="3600" b="0" i="1" u="sng" kern="0" dirty="0">
                <a:solidFill>
                  <a:srgbClr val="FFFF00"/>
                </a:solidFill>
                <a:cs typeface="Times New Roman" pitchFamily="18" charset="0"/>
              </a:rPr>
            </a:br>
            <a:r>
              <a:rPr lang="en-US" altLang="en-US" sz="3200" b="0" i="1" kern="0" dirty="0">
                <a:solidFill>
                  <a:srgbClr val="FFFF00"/>
                </a:solidFill>
                <a:effectLst>
                  <a:outerShdw blurRad="38100" dist="38100" dir="2700000" algn="tl">
                    <a:srgbClr val="000000">
                      <a:alpha val="43137"/>
                    </a:srgbClr>
                  </a:outerShdw>
                </a:effectLst>
              </a:rPr>
              <a:t>“God Creates a Blessed Newness”</a:t>
            </a:r>
          </a:p>
        </p:txBody>
      </p:sp>
    </p:spTree>
    <p:extLst>
      <p:ext uri="{BB962C8B-B14F-4D97-AF65-F5344CB8AC3E}">
        <p14:creationId xmlns:p14="http://schemas.microsoft.com/office/powerpoint/2010/main" val="103403249"/>
      </p:ext>
    </p:extLst>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FC2011E-E588-4D86-BC84-EEF2E38C4C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71438"/>
            <a:ext cx="9829800" cy="7010400"/>
          </a:xfrm>
          <a:prstGeom prst="rect">
            <a:avLst/>
          </a:prstGeom>
        </p:spPr>
      </p:pic>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
        <p:nvSpPr>
          <p:cNvPr id="4" name="Rectangle 3"/>
          <p:cNvSpPr/>
          <p:nvPr/>
        </p:nvSpPr>
        <p:spPr>
          <a:xfrm>
            <a:off x="-228600" y="1598141"/>
            <a:ext cx="8839200" cy="4524315"/>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See who gathers at the table,</a:t>
            </a:r>
          </a:p>
          <a:p>
            <a:pPr algn="ctr"/>
            <a:r>
              <a:rPr lang="en-US" sz="3600" b="1" i="1" dirty="0">
                <a:effectLst>
                  <a:outerShdw blurRad="38100" dist="38100" dir="2700000" algn="tl">
                    <a:srgbClr val="000000">
                      <a:alpha val="43137"/>
                    </a:srgbClr>
                  </a:outerShdw>
                </a:effectLst>
              </a:rPr>
              <a:t>All invited by our Lord;</a:t>
            </a:r>
          </a:p>
          <a:p>
            <a:pPr algn="ctr"/>
            <a:r>
              <a:rPr lang="en-US" sz="3600" b="1" i="1" dirty="0">
                <a:effectLst>
                  <a:outerShdw blurRad="38100" dist="38100" dir="2700000" algn="tl">
                    <a:srgbClr val="000000">
                      <a:alpha val="43137"/>
                    </a:srgbClr>
                  </a:outerShdw>
                </a:effectLst>
              </a:rPr>
              <a:t>Varied people, many colors, </a:t>
            </a:r>
          </a:p>
          <a:p>
            <a:pPr algn="ctr"/>
            <a:r>
              <a:rPr lang="en-US" sz="3600" b="1" i="1" dirty="0">
                <a:effectLst>
                  <a:outerShdw blurRad="38100" dist="38100" dir="2700000" algn="tl">
                    <a:srgbClr val="000000">
                      <a:alpha val="43137"/>
                    </a:srgbClr>
                  </a:outerShdw>
                </a:effectLst>
              </a:rPr>
              <a:t>All commissioned by the Word.</a:t>
            </a:r>
          </a:p>
          <a:p>
            <a:pPr algn="ctr"/>
            <a:r>
              <a:rPr lang="en-US" sz="3600" b="1" i="1" dirty="0">
                <a:effectLst>
                  <a:outerShdw blurRad="38100" dist="38100" dir="2700000" algn="tl">
                    <a:srgbClr val="000000">
                      <a:alpha val="43137"/>
                    </a:srgbClr>
                  </a:outerShdw>
                </a:effectLst>
              </a:rPr>
              <a:t>Many ways are </a:t>
            </a:r>
            <a:r>
              <a:rPr lang="en-US" sz="3600" b="1" i="1" dirty="0" err="1">
                <a:effectLst>
                  <a:outerShdw blurRad="38100" dist="38100" dir="2700000" algn="tl">
                    <a:srgbClr val="000000">
                      <a:alpha val="43137"/>
                    </a:srgbClr>
                  </a:outerShdw>
                </a:effectLst>
              </a:rPr>
              <a:t>Gosple</a:t>
            </a:r>
            <a:r>
              <a:rPr lang="en-US" sz="3600" b="1" i="1" dirty="0">
                <a:effectLst>
                  <a:outerShdw blurRad="38100" dist="38100" dir="2700000" algn="tl">
                    <a:srgbClr val="000000">
                      <a:alpha val="43137"/>
                    </a:srgbClr>
                  </a:outerShdw>
                </a:effectLst>
              </a:rPr>
              <a:t> stories</a:t>
            </a:r>
          </a:p>
          <a:p>
            <a:pPr algn="ctr"/>
            <a:r>
              <a:rPr lang="en-US" sz="3600" b="1" i="1" dirty="0">
                <a:effectLst>
                  <a:outerShdw blurRad="38100" dist="38100" dir="2700000" algn="tl">
                    <a:srgbClr val="000000">
                      <a:alpha val="43137"/>
                    </a:srgbClr>
                  </a:outerShdw>
                </a:effectLst>
              </a:rPr>
              <a:t>Shared among God’s people dear.</a:t>
            </a:r>
          </a:p>
          <a:p>
            <a:pPr algn="ctr"/>
            <a:r>
              <a:rPr lang="en-US" sz="3600" b="1" i="1" dirty="0">
                <a:effectLst>
                  <a:outerShdw blurRad="38100" dist="38100" dir="2700000" algn="tl">
                    <a:srgbClr val="000000">
                      <a:alpha val="43137"/>
                    </a:srgbClr>
                  </a:outerShdw>
                </a:effectLst>
              </a:rPr>
              <a:t>Let us gather round the table </a:t>
            </a:r>
          </a:p>
          <a:p>
            <a:pPr algn="ctr"/>
            <a:r>
              <a:rPr lang="en-US" sz="3600" b="1" i="1" dirty="0">
                <a:effectLst>
                  <a:outerShdw blurRad="38100" dist="38100" dir="2700000" algn="tl">
                    <a:srgbClr val="000000">
                      <a:alpha val="43137"/>
                    </a:srgbClr>
                  </a:outerShdw>
                </a:effectLst>
              </a:rPr>
              <a:t>All with eager ears to hear.</a:t>
            </a: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3"/>
          <a:stretch>
            <a:fillRect/>
          </a:stretch>
        </p:blipFill>
        <p:spPr>
          <a:xfrm>
            <a:off x="4567237" y="3424237"/>
            <a:ext cx="9525" cy="9525"/>
          </a:xfrm>
          <a:prstGeom prst="rect">
            <a:avLst/>
          </a:prstGeom>
        </p:spPr>
      </p:pic>
      <p:sp>
        <p:nvSpPr>
          <p:cNvPr id="7" name="Rectangle 2">
            <a:extLst>
              <a:ext uri="{FF2B5EF4-FFF2-40B4-BE49-F238E27FC236}">
                <a16:creationId xmlns:a16="http://schemas.microsoft.com/office/drawing/2014/main" id="{D507BE3A-22F1-4815-A318-F8C98CE52FB7}"/>
              </a:ext>
            </a:extLst>
          </p:cNvPr>
          <p:cNvSpPr txBox="1">
            <a:spLocks noChangeArrowheads="1"/>
          </p:cNvSpPr>
          <p:nvPr/>
        </p:nvSpPr>
        <p:spPr bwMode="auto">
          <a:xfrm>
            <a:off x="534103" y="559054"/>
            <a:ext cx="8066267"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00FFFF"/>
                </a:solidFill>
                <a:cs typeface="Times New Roman" pitchFamily="18" charset="0"/>
              </a:rPr>
              <a:t>Sending Hymn</a:t>
            </a:r>
            <a:br>
              <a:rPr lang="en-US" altLang="en-US" sz="3600" b="0" i="1" u="sng" kern="0" dirty="0">
                <a:solidFill>
                  <a:srgbClr val="FFFF00"/>
                </a:solidFill>
                <a:cs typeface="Times New Roman" pitchFamily="18" charset="0"/>
              </a:rPr>
            </a:br>
            <a:r>
              <a:rPr lang="en-US" altLang="en-US" sz="3200" b="0" i="1" kern="0" dirty="0">
                <a:solidFill>
                  <a:srgbClr val="FFFF00"/>
                </a:solidFill>
                <a:effectLst>
                  <a:outerShdw blurRad="38100" dist="38100" dir="2700000" algn="tl">
                    <a:srgbClr val="000000">
                      <a:alpha val="43137"/>
                    </a:srgbClr>
                  </a:outerShdw>
                </a:effectLst>
              </a:rPr>
              <a:t>“God Creates a Blessed Newness”</a:t>
            </a:r>
          </a:p>
        </p:txBody>
      </p:sp>
    </p:spTree>
    <p:extLst>
      <p:ext uri="{BB962C8B-B14F-4D97-AF65-F5344CB8AC3E}">
        <p14:creationId xmlns:p14="http://schemas.microsoft.com/office/powerpoint/2010/main" val="350782693"/>
      </p:ext>
    </p:extLst>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0A99461-6BB1-4F93-B671-EB687B72D3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71438"/>
            <a:ext cx="9829800" cy="7010400"/>
          </a:xfrm>
          <a:prstGeom prst="rect">
            <a:avLst/>
          </a:prstGeom>
        </p:spPr>
      </p:pic>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
        <p:nvSpPr>
          <p:cNvPr id="4" name="Rectangle 3"/>
          <p:cNvSpPr/>
          <p:nvPr/>
        </p:nvSpPr>
        <p:spPr>
          <a:xfrm>
            <a:off x="-228600" y="1598141"/>
            <a:ext cx="8839200" cy="4524315"/>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Newness comes and, with it, struggle,</a:t>
            </a:r>
          </a:p>
          <a:p>
            <a:pPr algn="ctr"/>
            <a:r>
              <a:rPr lang="en-US" sz="3600" b="1" i="1" dirty="0">
                <a:effectLst>
                  <a:outerShdw blurRad="38100" dist="38100" dir="2700000" algn="tl">
                    <a:srgbClr val="000000">
                      <a:alpha val="43137"/>
                    </a:srgbClr>
                  </a:outerShdw>
                </a:effectLst>
              </a:rPr>
              <a:t>But our tests cause us to grow.</a:t>
            </a:r>
          </a:p>
          <a:p>
            <a:pPr algn="ctr"/>
            <a:r>
              <a:rPr lang="en-US" sz="3600" b="1" i="1" dirty="0">
                <a:effectLst>
                  <a:outerShdw blurRad="38100" dist="38100" dir="2700000" algn="tl">
                    <a:srgbClr val="000000">
                      <a:alpha val="43137"/>
                    </a:srgbClr>
                  </a:outerShdw>
                </a:effectLst>
              </a:rPr>
              <a:t>Things will change but God is present</a:t>
            </a:r>
          </a:p>
          <a:p>
            <a:pPr algn="ctr"/>
            <a:r>
              <a:rPr lang="en-US" sz="3600" b="1" i="1" dirty="0">
                <a:effectLst>
                  <a:outerShdw blurRad="38100" dist="38100" dir="2700000" algn="tl">
                    <a:srgbClr val="000000">
                      <a:alpha val="43137"/>
                    </a:srgbClr>
                  </a:outerShdw>
                </a:effectLst>
              </a:rPr>
              <a:t>More than we could ever know.</a:t>
            </a:r>
          </a:p>
          <a:p>
            <a:pPr algn="ctr"/>
            <a:r>
              <a:rPr lang="en-US" sz="3600" b="1" i="1" dirty="0">
                <a:effectLst>
                  <a:outerShdw blurRad="38100" dist="38100" dir="2700000" algn="tl">
                    <a:srgbClr val="000000">
                      <a:alpha val="43137"/>
                    </a:srgbClr>
                  </a:outerShdw>
                </a:effectLst>
              </a:rPr>
              <a:t>Give us courage, Lord, and wisdom </a:t>
            </a:r>
          </a:p>
          <a:p>
            <a:pPr algn="ctr"/>
            <a:r>
              <a:rPr lang="en-US" sz="3600" b="1" i="1" dirty="0">
                <a:effectLst>
                  <a:outerShdw blurRad="38100" dist="38100" dir="2700000" algn="tl">
                    <a:srgbClr val="000000">
                      <a:alpha val="43137"/>
                    </a:srgbClr>
                  </a:outerShdw>
                </a:effectLst>
              </a:rPr>
              <a:t>For the days which lie ahead.</a:t>
            </a:r>
          </a:p>
          <a:p>
            <a:pPr algn="ctr"/>
            <a:r>
              <a:rPr lang="en-US" sz="3600" b="1" i="1" dirty="0">
                <a:effectLst>
                  <a:outerShdw blurRad="38100" dist="38100" dir="2700000" algn="tl">
                    <a:srgbClr val="000000">
                      <a:alpha val="43137"/>
                    </a:srgbClr>
                  </a:outerShdw>
                </a:effectLst>
              </a:rPr>
              <a:t>May we live as your disciples,</a:t>
            </a:r>
          </a:p>
          <a:p>
            <a:pPr algn="ctr"/>
            <a:r>
              <a:rPr lang="en-US" sz="3600" b="1" i="1" dirty="0">
                <a:effectLst>
                  <a:outerShdw blurRad="38100" dist="38100" dir="2700000" algn="tl">
                    <a:srgbClr val="000000">
                      <a:alpha val="43137"/>
                    </a:srgbClr>
                  </a:outerShdw>
                </a:effectLst>
              </a:rPr>
              <a:t>Nurtured by your daily bread.</a:t>
            </a: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3"/>
          <a:stretch>
            <a:fillRect/>
          </a:stretch>
        </p:blipFill>
        <p:spPr>
          <a:xfrm>
            <a:off x="4567237" y="3424237"/>
            <a:ext cx="9525" cy="9525"/>
          </a:xfrm>
          <a:prstGeom prst="rect">
            <a:avLst/>
          </a:prstGeom>
        </p:spPr>
      </p:pic>
      <p:sp>
        <p:nvSpPr>
          <p:cNvPr id="7" name="Rectangle 2">
            <a:extLst>
              <a:ext uri="{FF2B5EF4-FFF2-40B4-BE49-F238E27FC236}">
                <a16:creationId xmlns:a16="http://schemas.microsoft.com/office/drawing/2014/main" id="{8971450F-945E-4D1C-AE50-A3F13D24F85C}"/>
              </a:ext>
            </a:extLst>
          </p:cNvPr>
          <p:cNvSpPr txBox="1">
            <a:spLocks noChangeArrowheads="1"/>
          </p:cNvSpPr>
          <p:nvPr/>
        </p:nvSpPr>
        <p:spPr bwMode="auto">
          <a:xfrm>
            <a:off x="534103" y="559054"/>
            <a:ext cx="8066267"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00FFFF"/>
                </a:solidFill>
                <a:cs typeface="Times New Roman" pitchFamily="18" charset="0"/>
              </a:rPr>
              <a:t>Sending Hymn</a:t>
            </a:r>
            <a:br>
              <a:rPr lang="en-US" altLang="en-US" sz="3600" b="0" i="1" u="sng" kern="0" dirty="0">
                <a:solidFill>
                  <a:srgbClr val="FFFF00"/>
                </a:solidFill>
                <a:cs typeface="Times New Roman" pitchFamily="18" charset="0"/>
              </a:rPr>
            </a:br>
            <a:r>
              <a:rPr lang="en-US" altLang="en-US" sz="3200" b="0" i="1" kern="0" dirty="0">
                <a:solidFill>
                  <a:srgbClr val="FFFF00"/>
                </a:solidFill>
                <a:effectLst>
                  <a:outerShdw blurRad="38100" dist="38100" dir="2700000" algn="tl">
                    <a:srgbClr val="000000">
                      <a:alpha val="43137"/>
                    </a:srgbClr>
                  </a:outerShdw>
                </a:effectLst>
              </a:rPr>
              <a:t>“God Creates a Blessed Newness”</a:t>
            </a:r>
          </a:p>
        </p:txBody>
      </p:sp>
    </p:spTree>
    <p:extLst>
      <p:ext uri="{BB962C8B-B14F-4D97-AF65-F5344CB8AC3E}">
        <p14:creationId xmlns:p14="http://schemas.microsoft.com/office/powerpoint/2010/main" val="308027977"/>
      </p:ext>
    </p:extLst>
  </p:cSld>
  <p:clrMapOvr>
    <a:masterClrMapping/>
  </p:clrMapOvr>
  <p:transition advClick="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256394A-8A89-44A2-8534-C124669F8B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71438"/>
            <a:ext cx="9829800" cy="7010400"/>
          </a:xfrm>
          <a:prstGeom prst="rect">
            <a:avLst/>
          </a:prstGeom>
        </p:spPr>
      </p:pic>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
        <p:nvSpPr>
          <p:cNvPr id="4" name="Rectangle 3"/>
          <p:cNvSpPr/>
          <p:nvPr/>
        </p:nvSpPr>
        <p:spPr>
          <a:xfrm>
            <a:off x="-228600" y="1598141"/>
            <a:ext cx="8839200" cy="4524315"/>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We are witnesses of mercy,</a:t>
            </a:r>
          </a:p>
          <a:p>
            <a:pPr algn="ctr"/>
            <a:r>
              <a:rPr lang="en-US" sz="3600" b="1" i="1" dirty="0">
                <a:effectLst>
                  <a:outerShdw blurRad="38100" dist="38100" dir="2700000" algn="tl">
                    <a:srgbClr val="000000">
                      <a:alpha val="43137"/>
                    </a:srgbClr>
                  </a:outerShdw>
                </a:effectLst>
              </a:rPr>
              <a:t>We are called to testify.</a:t>
            </a:r>
          </a:p>
          <a:p>
            <a:pPr algn="ctr"/>
            <a:r>
              <a:rPr lang="en-US" sz="3600" b="1" i="1" dirty="0">
                <a:effectLst>
                  <a:outerShdw blurRad="38100" dist="38100" dir="2700000" algn="tl">
                    <a:srgbClr val="000000">
                      <a:alpha val="43137"/>
                    </a:srgbClr>
                  </a:outerShdw>
                </a:effectLst>
              </a:rPr>
              <a:t>Gifts of grace in all abundance, </a:t>
            </a:r>
          </a:p>
          <a:p>
            <a:pPr algn="ctr"/>
            <a:r>
              <a:rPr lang="en-US" sz="3600" b="1" i="1" dirty="0">
                <a:effectLst>
                  <a:outerShdw blurRad="38100" dist="38100" dir="2700000" algn="tl">
                    <a:srgbClr val="000000">
                      <a:alpha val="43137"/>
                    </a:srgbClr>
                  </a:outerShdw>
                </a:effectLst>
              </a:rPr>
              <a:t>Steadfast love in strong supply.</a:t>
            </a:r>
          </a:p>
          <a:p>
            <a:pPr algn="ctr"/>
            <a:r>
              <a:rPr lang="en-US" sz="3600" b="1" i="1" dirty="0">
                <a:effectLst>
                  <a:outerShdw blurRad="38100" dist="38100" dir="2700000" algn="tl">
                    <a:srgbClr val="000000">
                      <a:alpha val="43137"/>
                    </a:srgbClr>
                  </a:outerShdw>
                </a:effectLst>
              </a:rPr>
              <a:t>God will guide and we will gather;</a:t>
            </a:r>
          </a:p>
          <a:p>
            <a:pPr algn="ctr"/>
            <a:r>
              <a:rPr lang="en-US" sz="3600" b="1" i="1" dirty="0">
                <a:effectLst>
                  <a:outerShdw blurRad="38100" dist="38100" dir="2700000" algn="tl">
                    <a:srgbClr val="000000">
                      <a:alpha val="43137"/>
                    </a:srgbClr>
                  </a:outerShdw>
                </a:effectLst>
              </a:rPr>
              <a:t>Leaning forward, called by name.</a:t>
            </a:r>
          </a:p>
          <a:p>
            <a:pPr algn="ctr"/>
            <a:r>
              <a:rPr lang="en-US" sz="3600" b="1" i="1" dirty="0">
                <a:effectLst>
                  <a:outerShdw blurRad="38100" dist="38100" dir="2700000" algn="tl">
                    <a:srgbClr val="000000">
                      <a:alpha val="43137"/>
                    </a:srgbClr>
                  </a:outerShdw>
                </a:effectLst>
              </a:rPr>
              <a:t>What great blessings lie before us,</a:t>
            </a:r>
          </a:p>
          <a:p>
            <a:pPr algn="ctr"/>
            <a:r>
              <a:rPr lang="en-US" sz="3600" b="1" i="1" dirty="0">
                <a:effectLst>
                  <a:outerShdw blurRad="38100" dist="38100" dir="2700000" algn="tl">
                    <a:srgbClr val="000000">
                      <a:alpha val="43137"/>
                    </a:srgbClr>
                  </a:outerShdw>
                </a:effectLst>
              </a:rPr>
              <a:t>God’s to give and ours to claim.</a:t>
            </a: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3"/>
          <a:stretch>
            <a:fillRect/>
          </a:stretch>
        </p:blipFill>
        <p:spPr>
          <a:xfrm>
            <a:off x="4567237" y="3424237"/>
            <a:ext cx="9525" cy="9525"/>
          </a:xfrm>
          <a:prstGeom prst="rect">
            <a:avLst/>
          </a:prstGeom>
        </p:spPr>
      </p:pic>
      <p:sp>
        <p:nvSpPr>
          <p:cNvPr id="8" name="Rectangle 2">
            <a:extLst>
              <a:ext uri="{FF2B5EF4-FFF2-40B4-BE49-F238E27FC236}">
                <a16:creationId xmlns:a16="http://schemas.microsoft.com/office/drawing/2014/main" id="{EE74EF25-7F3B-4732-8A22-379AA947A8FF}"/>
              </a:ext>
            </a:extLst>
          </p:cNvPr>
          <p:cNvSpPr txBox="1">
            <a:spLocks noChangeArrowheads="1"/>
          </p:cNvSpPr>
          <p:nvPr/>
        </p:nvSpPr>
        <p:spPr bwMode="auto">
          <a:xfrm>
            <a:off x="534103" y="559054"/>
            <a:ext cx="8066267"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00FFFF"/>
                </a:solidFill>
                <a:cs typeface="Times New Roman" pitchFamily="18" charset="0"/>
              </a:rPr>
              <a:t>Sending Hymn</a:t>
            </a:r>
            <a:br>
              <a:rPr lang="en-US" altLang="en-US" sz="3600" b="0" i="1" u="sng" kern="0" dirty="0">
                <a:solidFill>
                  <a:srgbClr val="FFFF00"/>
                </a:solidFill>
                <a:cs typeface="Times New Roman" pitchFamily="18" charset="0"/>
              </a:rPr>
            </a:br>
            <a:r>
              <a:rPr lang="en-US" altLang="en-US" sz="3200" b="0" i="1" kern="0" dirty="0">
                <a:solidFill>
                  <a:srgbClr val="FFFF00"/>
                </a:solidFill>
                <a:effectLst>
                  <a:outerShdw blurRad="38100" dist="38100" dir="2700000" algn="tl">
                    <a:srgbClr val="000000">
                      <a:alpha val="43137"/>
                    </a:srgbClr>
                  </a:outerShdw>
                </a:effectLst>
              </a:rPr>
              <a:t>“God Creates a Blessed Newness”</a:t>
            </a:r>
          </a:p>
        </p:txBody>
      </p:sp>
    </p:spTree>
    <p:extLst>
      <p:ext uri="{BB962C8B-B14F-4D97-AF65-F5344CB8AC3E}">
        <p14:creationId xmlns:p14="http://schemas.microsoft.com/office/powerpoint/2010/main" val="4104376121"/>
      </p:ext>
    </p:extLst>
  </p:cSld>
  <p:clrMapOvr>
    <a:masterClrMapping/>
  </p:clrMapOvr>
  <p:transition advClick="0"/>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pic>
        <p:nvPicPr>
          <p:cNvPr id="39945" name="Picture 9" descr="TheRisenLo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040957"/>
            <a:ext cx="3886200" cy="4696962"/>
          </a:xfrm>
          <a:prstGeom prst="rect">
            <a:avLst/>
          </a:prstGeom>
          <a:noFill/>
          <a:extLst>
            <a:ext uri="{909E8E84-426E-40DD-AFC4-6F175D3DCCD1}">
              <a14:hiddenFill xmlns:a14="http://schemas.microsoft.com/office/drawing/2010/main">
                <a:solidFill>
                  <a:srgbClr val="FFFFFF"/>
                </a:solidFill>
              </a14:hiddenFill>
            </a:ext>
          </a:extLst>
        </p:spPr>
      </p:pic>
      <p:sp>
        <p:nvSpPr>
          <p:cNvPr id="39938" name="Rectangle 2"/>
          <p:cNvSpPr>
            <a:spLocks noGrp="1" noChangeArrowheads="1"/>
          </p:cNvSpPr>
          <p:nvPr>
            <p:ph type="ctrTitle"/>
          </p:nvPr>
        </p:nvSpPr>
        <p:spPr>
          <a:xfrm>
            <a:off x="762000" y="304800"/>
            <a:ext cx="7772400" cy="1431925"/>
          </a:xfrm>
        </p:spPr>
        <p:txBody>
          <a:body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The Charge and Benediction</a:t>
            </a:r>
            <a:br>
              <a:rPr lang="en-US" altLang="en-US" sz="3200" b="0" i="1" dirty="0"/>
            </a:br>
            <a:endParaRPr lang="en-US" altLang="en-US" sz="2400" b="0" i="1" dirty="0">
              <a:solidFill>
                <a:srgbClr val="FF0000"/>
              </a:solidFill>
              <a:effectLst/>
            </a:endParaRPr>
          </a:p>
        </p:txBody>
      </p:sp>
      <p:sp>
        <p:nvSpPr>
          <p:cNvPr id="39947" name="Rectangle 11"/>
          <p:cNvSpPr>
            <a:spLocks noChangeArrowheads="1"/>
          </p:cNvSpPr>
          <p:nvPr/>
        </p:nvSpPr>
        <p:spPr bwMode="auto">
          <a:xfrm>
            <a:off x="533400" y="4389438"/>
            <a:ext cx="8915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5pPr>
            <a:lvl6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6pPr>
            <a:lvl7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7pPr>
            <a:lvl8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8pPr>
            <a:lvl9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9pPr>
          </a:lstStyle>
          <a:p>
            <a:endParaRPr lang="en-US" altLang="en-US" sz="2200">
              <a:latin typeface="Arial" charset="0"/>
            </a:endParaRPr>
          </a:p>
        </p:txBody>
      </p:sp>
    </p:spTree>
  </p:cSld>
  <p:clrMapOvr>
    <a:masterClrMapping/>
  </p:clrMapOvr>
  <p:transition advClick="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F990498-14B7-41B1-B674-0D651E78DC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753600" cy="6858000"/>
          </a:xfrm>
          <a:prstGeom prst="rect">
            <a:avLst/>
          </a:prstGeom>
        </p:spPr>
      </p:pic>
      <p:sp>
        <p:nvSpPr>
          <p:cNvPr id="39938" name="Rectangle 2"/>
          <p:cNvSpPr>
            <a:spLocks noGrp="1" noChangeArrowheads="1"/>
          </p:cNvSpPr>
          <p:nvPr>
            <p:ph type="ctrTitle"/>
          </p:nvPr>
        </p:nvSpPr>
        <p:spPr>
          <a:xfrm>
            <a:off x="762000" y="838200"/>
            <a:ext cx="7772400" cy="1431925"/>
          </a:xfrm>
        </p:spPr>
        <p:txBody>
          <a:body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Benediction Response</a:t>
            </a:r>
            <a:br>
              <a:rPr lang="en-US" altLang="en-US" sz="3200" b="0" i="1" dirty="0"/>
            </a:br>
            <a:endParaRPr lang="en-US" altLang="en-US" sz="2400" b="0" i="1" dirty="0">
              <a:solidFill>
                <a:srgbClr val="FF0000"/>
              </a:solidFill>
              <a:effectLst/>
            </a:endParaRPr>
          </a:p>
        </p:txBody>
      </p:sp>
      <p:sp>
        <p:nvSpPr>
          <p:cNvPr id="39947" name="Rectangle 11"/>
          <p:cNvSpPr>
            <a:spLocks noChangeArrowheads="1"/>
          </p:cNvSpPr>
          <p:nvPr/>
        </p:nvSpPr>
        <p:spPr bwMode="auto">
          <a:xfrm>
            <a:off x="533400" y="4389438"/>
            <a:ext cx="8915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5pPr>
            <a:lvl6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6pPr>
            <a:lvl7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7pPr>
            <a:lvl8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8pPr>
            <a:lvl9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9pPr>
          </a:lstStyle>
          <a:p>
            <a:endParaRPr lang="en-US" altLang="en-US" sz="2200" dirty="0">
              <a:latin typeface="Arial" charset="0"/>
            </a:endParaRPr>
          </a:p>
        </p:txBody>
      </p:sp>
      <p:sp>
        <p:nvSpPr>
          <p:cNvPr id="5" name="Rectangle 3"/>
          <p:cNvSpPr txBox="1">
            <a:spLocks noChangeArrowheads="1"/>
          </p:cNvSpPr>
          <p:nvPr/>
        </p:nvSpPr>
        <p:spPr bwMode="auto">
          <a:xfrm>
            <a:off x="70021" y="2636838"/>
            <a:ext cx="9156357"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pPr algn="ctr">
              <a:lnSpc>
                <a:spcPct val="80000"/>
              </a:lnSpc>
            </a:pPr>
            <a:r>
              <a:rPr lang="en-US" altLang="en-US" sz="2800" b="1" i="1" kern="0" dirty="0">
                <a:solidFill>
                  <a:srgbClr val="00FFFF"/>
                </a:solidFill>
                <a:effectLst>
                  <a:outerShdw blurRad="38100" dist="38100" dir="2700000" algn="tl">
                    <a:srgbClr val="000000">
                      <a:alpha val="43137"/>
                    </a:srgbClr>
                  </a:outerShdw>
                </a:effectLst>
              </a:rPr>
              <a:t># </a:t>
            </a:r>
            <a:r>
              <a:rPr lang="en-US" sz="2800" b="1" i="1" dirty="0">
                <a:solidFill>
                  <a:srgbClr val="00FFFF"/>
                </a:solidFill>
                <a:effectLst>
                  <a:outerShdw blurRad="38100" dist="38100" dir="2700000" algn="tl">
                    <a:srgbClr val="000000">
                      <a:alpha val="43137"/>
                    </a:srgbClr>
                  </a:outerShdw>
                </a:effectLst>
              </a:rPr>
              <a:t>540 “Farewell, Good Friends”</a:t>
            </a:r>
            <a:endParaRPr lang="en-US" b="1" i="1" dirty="0">
              <a:effectLst>
                <a:outerShdw blurRad="38100" dist="38100" dir="2700000" algn="tl">
                  <a:srgbClr val="000000">
                    <a:alpha val="43137"/>
                  </a:srgbClr>
                </a:outerShdw>
              </a:effectLst>
            </a:endParaRPr>
          </a:p>
          <a:p>
            <a:pPr algn="ctr"/>
            <a:r>
              <a:rPr lang="en-US" b="1" i="1" dirty="0">
                <a:effectLst>
                  <a:outerShdw blurRad="38100" dist="38100" dir="2700000" algn="tl">
                    <a:srgbClr val="000000">
                      <a:alpha val="43137"/>
                    </a:srgbClr>
                  </a:outerShdw>
                </a:effectLst>
              </a:rPr>
              <a:t>Farewell, good friends!</a:t>
            </a:r>
            <a:br>
              <a:rPr lang="en-US" b="1" i="1" dirty="0">
                <a:effectLst>
                  <a:outerShdw blurRad="38100" dist="38100" dir="2700000" algn="tl">
                    <a:srgbClr val="000000">
                      <a:alpha val="43137"/>
                    </a:srgbClr>
                  </a:outerShdw>
                </a:effectLst>
              </a:rPr>
            </a:br>
            <a:r>
              <a:rPr lang="en-US" b="1" i="1" dirty="0">
                <a:effectLst>
                  <a:outerShdw blurRad="38100" dist="38100" dir="2700000" algn="tl">
                    <a:srgbClr val="000000">
                      <a:alpha val="43137"/>
                    </a:srgbClr>
                  </a:outerShdw>
                </a:effectLst>
              </a:rPr>
              <a:t>Farewell, good friends!</a:t>
            </a:r>
            <a:br>
              <a:rPr lang="en-US" b="1" i="1" dirty="0">
                <a:effectLst>
                  <a:outerShdw blurRad="38100" dist="38100" dir="2700000" algn="tl">
                    <a:srgbClr val="000000">
                      <a:alpha val="43137"/>
                    </a:srgbClr>
                  </a:outerShdw>
                </a:effectLst>
              </a:rPr>
            </a:br>
            <a:r>
              <a:rPr lang="en-US" b="1" i="1" dirty="0">
                <a:effectLst>
                  <a:outerShdw blurRad="38100" dist="38100" dir="2700000" algn="tl">
                    <a:srgbClr val="000000">
                      <a:alpha val="43137"/>
                    </a:srgbClr>
                  </a:outerShdw>
                </a:effectLst>
              </a:rPr>
              <a:t>Shalom, shalom!</a:t>
            </a:r>
            <a:br>
              <a:rPr lang="en-US" b="1" i="1" dirty="0">
                <a:effectLst>
                  <a:outerShdw blurRad="38100" dist="38100" dir="2700000" algn="tl">
                    <a:srgbClr val="000000">
                      <a:alpha val="43137"/>
                    </a:srgbClr>
                  </a:outerShdw>
                </a:effectLst>
              </a:rPr>
            </a:br>
            <a:r>
              <a:rPr lang="en-US" b="1" i="1" dirty="0">
                <a:effectLst>
                  <a:outerShdw blurRad="38100" dist="38100" dir="2700000" algn="tl">
                    <a:srgbClr val="000000">
                      <a:alpha val="43137"/>
                    </a:srgbClr>
                  </a:outerShdw>
                </a:effectLst>
              </a:rPr>
              <a:t>Till we meet again, </a:t>
            </a:r>
            <a:br>
              <a:rPr lang="en-US" b="1" i="1" dirty="0">
                <a:effectLst>
                  <a:outerShdw blurRad="38100" dist="38100" dir="2700000" algn="tl">
                    <a:srgbClr val="000000">
                      <a:alpha val="43137"/>
                    </a:srgbClr>
                  </a:outerShdw>
                </a:effectLst>
              </a:rPr>
            </a:br>
            <a:r>
              <a:rPr lang="en-US" b="1" i="1" dirty="0">
                <a:effectLst>
                  <a:outerShdw blurRad="38100" dist="38100" dir="2700000" algn="tl">
                    <a:srgbClr val="000000">
                      <a:alpha val="43137"/>
                    </a:srgbClr>
                  </a:outerShdw>
                </a:effectLst>
              </a:rPr>
              <a:t>till we meet again,</a:t>
            </a:r>
            <a:br>
              <a:rPr lang="en-US" b="1" i="1" dirty="0">
                <a:effectLst>
                  <a:outerShdw blurRad="38100" dist="38100" dir="2700000" algn="tl">
                    <a:srgbClr val="000000">
                      <a:alpha val="43137"/>
                    </a:srgbClr>
                  </a:outerShdw>
                </a:effectLst>
              </a:rPr>
            </a:br>
            <a:r>
              <a:rPr lang="en-US" b="1" i="1" dirty="0">
                <a:effectLst>
                  <a:outerShdw blurRad="38100" dist="38100" dir="2700000" algn="tl">
                    <a:srgbClr val="000000">
                      <a:alpha val="43137"/>
                    </a:srgbClr>
                  </a:outerShdw>
                </a:effectLst>
              </a:rPr>
              <a:t>shalom, shalom.</a:t>
            </a:r>
          </a:p>
          <a:p>
            <a:r>
              <a:rPr lang="en-US" b="1" dirty="0">
                <a:effectLst/>
              </a:rPr>
              <a:t> </a:t>
            </a:r>
            <a:endParaRPr lang="en-US" dirty="0">
              <a:effectLst/>
            </a:endParaRPr>
          </a:p>
          <a:p>
            <a:pPr algn="ctr"/>
            <a:br>
              <a:rPr lang="en-US" sz="3600" b="1" i="1" dirty="0">
                <a:solidFill>
                  <a:srgbClr val="FFFF00"/>
                </a:solidFill>
              </a:rPr>
            </a:br>
            <a:br>
              <a:rPr lang="en-US" sz="3600" b="1" i="1" dirty="0">
                <a:solidFill>
                  <a:srgbClr val="FFFF00"/>
                </a:solidFill>
                <a:effectLst/>
              </a:rPr>
            </a:br>
            <a:endParaRPr lang="en-US" sz="3600" b="1" i="1" dirty="0">
              <a:solidFill>
                <a:srgbClr val="FFFF00"/>
              </a:solidFill>
              <a:effectLst/>
            </a:endParaRPr>
          </a:p>
          <a:p>
            <a:pPr algn="ctr"/>
            <a:endParaRPr lang="en-US" dirty="0">
              <a:effectLst/>
            </a:endParaRPr>
          </a:p>
          <a:p>
            <a:pPr algn="ctr"/>
            <a:endParaRPr lang="en-US" i="1" dirty="0">
              <a:effectLst>
                <a:outerShdw blurRad="38100" dist="38100" dir="2700000" algn="tl">
                  <a:srgbClr val="000000">
                    <a:alpha val="43137"/>
                  </a:srgbClr>
                </a:outerShdw>
              </a:effectLst>
            </a:endParaRPr>
          </a:p>
          <a:p>
            <a:pPr algn="ctr"/>
            <a:endParaRPr lang="en-US" b="1" i="1" dirty="0">
              <a:effectLst>
                <a:outerShdw blurRad="38100" dist="38100" dir="2700000" algn="tl">
                  <a:srgbClr val="000000">
                    <a:alpha val="43137"/>
                  </a:srgbClr>
                </a:outerShdw>
              </a:effectLst>
            </a:endParaRPr>
          </a:p>
          <a:p>
            <a:pPr algn="ctr">
              <a:spcBef>
                <a:spcPts val="1200"/>
              </a:spcBef>
            </a:pPr>
            <a:r>
              <a:rPr lang="en-US" sz="3600" b="1" i="1" dirty="0">
                <a:solidFill>
                  <a:srgbClr val="FF0000"/>
                </a:solidFill>
                <a:effectLst>
                  <a:outerShdw blurRad="38100" dist="38100" dir="2700000" algn="tl">
                    <a:srgbClr val="000000">
                      <a:alpha val="43137"/>
                    </a:srgbClr>
                  </a:outerShdw>
                </a:effectLst>
              </a:rPr>
              <a:t>                     </a:t>
            </a:r>
          </a:p>
          <a:p>
            <a:pPr algn="ctr"/>
            <a:endParaRPr lang="en-US" sz="3600" dirty="0">
              <a:effectLst>
                <a:outerShdw blurRad="38100" dist="38100" dir="2700000" algn="tl">
                  <a:srgbClr val="000000">
                    <a:alpha val="43137"/>
                  </a:srgbClr>
                </a:outerShdw>
              </a:effectLst>
            </a:endParaRPr>
          </a:p>
          <a:p>
            <a:pPr algn="ctr"/>
            <a:br>
              <a:rPr lang="en-US" sz="2800" b="1" i="1" dirty="0">
                <a:effectLst/>
              </a:rPr>
            </a:br>
            <a:endParaRPr lang="en-US" sz="2800" dirty="0">
              <a:effectLst/>
            </a:endParaRPr>
          </a:p>
          <a:p>
            <a:pPr algn="ctr"/>
            <a:endParaRPr lang="en-US" altLang="en-US" b="1" i="1" kern="0" dirty="0">
              <a:solidFill>
                <a:srgbClr val="FFFF00"/>
              </a:solidFill>
            </a:endParaRPr>
          </a:p>
        </p:txBody>
      </p:sp>
    </p:spTree>
    <p:extLst>
      <p:ext uri="{BB962C8B-B14F-4D97-AF65-F5344CB8AC3E}">
        <p14:creationId xmlns:p14="http://schemas.microsoft.com/office/powerpoint/2010/main" val="3043839695"/>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B0C3112-3065-4E80-9DE6-4D2B457551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1618" name="Rectangle 2"/>
          <p:cNvSpPr>
            <a:spLocks noGrp="1" noChangeArrowheads="1"/>
          </p:cNvSpPr>
          <p:nvPr>
            <p:ph type="ctrTitle"/>
          </p:nvPr>
        </p:nvSpPr>
        <p:spPr>
          <a:xfrm>
            <a:off x="266392" y="587375"/>
            <a:ext cx="8687415"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rPr>
              <a:t>Gathering Hymn </a:t>
            </a:r>
            <a:r>
              <a:rPr lang="en-US" altLang="en-US" sz="2000" b="0" i="1" dirty="0">
                <a:solidFill>
                  <a:srgbClr val="FFFF00"/>
                </a:solidFill>
              </a:rPr>
              <a:t> </a:t>
            </a:r>
            <a:br>
              <a:rPr lang="en-US" altLang="en-US" sz="2000" b="0" i="1" dirty="0">
                <a:solidFill>
                  <a:srgbClr val="FFFF00"/>
                </a:solidFill>
              </a:rPr>
            </a:br>
            <a:r>
              <a:rPr lang="en-US" altLang="en-US" sz="2800" i="1" dirty="0">
                <a:solidFill>
                  <a:srgbClr val="4AE8E8"/>
                </a:solidFill>
                <a:effectLst>
                  <a:outerShdw blurRad="38100" dist="38100" dir="2700000" algn="tl">
                    <a:srgbClr val="000000">
                      <a:alpha val="43137"/>
                    </a:srgbClr>
                  </a:outerShdw>
                </a:effectLst>
                <a:latin typeface="+mn-lt"/>
              </a:rPr>
              <a:t># 386 “Come, Worship God”</a:t>
            </a:r>
          </a:p>
        </p:txBody>
      </p:sp>
      <p:sp>
        <p:nvSpPr>
          <p:cNvPr id="111619"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228600" y="2362200"/>
            <a:ext cx="9383205" cy="5632311"/>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Ruled by your might </a:t>
            </a:r>
          </a:p>
          <a:p>
            <a:pPr algn="ctr"/>
            <a:r>
              <a:rPr lang="en-US" sz="3600" b="1" i="1" dirty="0">
                <a:effectLst>
                  <a:outerShdw blurRad="38100" dist="38100" dir="2700000" algn="tl">
                    <a:srgbClr val="000000">
                      <a:alpha val="43137"/>
                    </a:srgbClr>
                  </a:outerShdw>
                </a:effectLst>
              </a:rPr>
              <a:t>are the heights of the mountains;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held in your hands </a:t>
            </a:r>
          </a:p>
          <a:p>
            <a:pPr algn="ctr"/>
            <a:r>
              <a:rPr lang="en-US" sz="3600" b="1" i="1" dirty="0">
                <a:effectLst>
                  <a:outerShdw blurRad="38100" dist="38100" dir="2700000" algn="tl">
                    <a:srgbClr val="000000">
                      <a:alpha val="43137"/>
                    </a:srgbClr>
                  </a:outerShdw>
                </a:effectLst>
              </a:rPr>
              <a:t>are the depths of the earth.</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Yours is the sea, </a:t>
            </a:r>
          </a:p>
          <a:p>
            <a:pPr algn="ctr"/>
            <a:r>
              <a:rPr lang="en-US" sz="3600" b="1" i="1" dirty="0">
                <a:effectLst>
                  <a:outerShdw blurRad="38100" dist="38100" dir="2700000" algn="tl">
                    <a:srgbClr val="000000">
                      <a:alpha val="43137"/>
                    </a:srgbClr>
                  </a:outerShdw>
                </a:effectLst>
              </a:rPr>
              <a:t>yours the land, for you made them,</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God above all gods, </a:t>
            </a:r>
          </a:p>
          <a:p>
            <a:pPr algn="ctr"/>
            <a:r>
              <a:rPr lang="en-US" sz="3600" b="1" i="1" dirty="0">
                <a:effectLst>
                  <a:outerShdw blurRad="38100" dist="38100" dir="2700000" algn="tl">
                    <a:srgbClr val="000000">
                      <a:alpha val="43137"/>
                    </a:srgbClr>
                  </a:outerShdw>
                </a:effectLst>
              </a:rPr>
              <a:t>who gave us our birth.</a:t>
            </a:r>
            <a:br>
              <a:rPr lang="en-US" sz="3600" b="1" i="1" dirty="0">
                <a:effectLst>
                  <a:outerShdw blurRad="38100" dist="38100" dir="2700000" algn="tl">
                    <a:srgbClr val="000000">
                      <a:alpha val="43137"/>
                    </a:srgbClr>
                  </a:outerShdw>
                </a:effectLst>
              </a:rPr>
            </a:br>
            <a:br>
              <a:rPr lang="en-US" sz="3600" b="1" i="1" dirty="0">
                <a:effectLst>
                  <a:outerShdw blurRad="38100" dist="38100" dir="2700000" algn="tl">
                    <a:srgbClr val="000000">
                      <a:alpha val="43137"/>
                    </a:srgbClr>
                  </a:outerShdw>
                </a:effectLst>
              </a:rPr>
            </a:br>
            <a:endParaRPr lang="en-US" sz="3600" b="1" i="1" dirty="0">
              <a:solidFill>
                <a:srgbClr val="00FFFF"/>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11973066"/>
      </p:ext>
    </p:extLst>
  </p:cSld>
  <p:clrMapOvr>
    <a:masterClrMapping/>
  </p:clrMapOvr>
  <p:transition advClick="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BAA3D04-EB1E-49F0-B2AA-807C7F9AC9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699499" y="1345453"/>
            <a:ext cx="7745001" cy="762000"/>
          </a:xfrm>
          <a:noFill/>
        </p:spPr>
        <p:txBody>
          <a:bodyPr/>
          <a:lstStyle/>
          <a:p>
            <a:r>
              <a:rPr lang="en-US" altLang="en-US" sz="3600" i="1" u="sng" dirty="0" err="1">
                <a:solidFill>
                  <a:srgbClr val="FF0000"/>
                </a:solidFill>
                <a:latin typeface="+mn-lt"/>
              </a:rPr>
              <a:t>Homecrest</a:t>
            </a:r>
            <a:r>
              <a:rPr lang="en-US" altLang="en-US" sz="3600" i="1" u="sng" dirty="0">
                <a:solidFill>
                  <a:srgbClr val="FF0000"/>
                </a:solidFill>
                <a:latin typeface="+mn-lt"/>
              </a:rPr>
              <a:t> Presbyterian Church</a:t>
            </a:r>
            <a:br>
              <a:rPr lang="en-US" altLang="en-US" sz="3600" i="1" dirty="0">
                <a:solidFill>
                  <a:schemeClr val="tx1"/>
                </a:solidFill>
                <a:latin typeface="Arial" charset="0"/>
              </a:rPr>
            </a:br>
            <a:r>
              <a:rPr lang="en-US" altLang="en-US" sz="3400" i="1" dirty="0">
                <a:solidFill>
                  <a:srgbClr val="FFFF00"/>
                </a:solidFill>
                <a:latin typeface="Arial" charset="0"/>
              </a:rPr>
              <a:t>Worship of the Lord’s Day</a:t>
            </a:r>
            <a:br>
              <a:rPr lang="en-US" altLang="en-US" sz="3800" i="1" dirty="0">
                <a:solidFill>
                  <a:srgbClr val="FFFF00"/>
                </a:solidFill>
                <a:latin typeface="Arial" charset="0"/>
              </a:rPr>
            </a:br>
            <a:r>
              <a:rPr lang="en-US" altLang="en-US" sz="3000" i="1" dirty="0">
                <a:latin typeface="Arial" charset="0"/>
              </a:rPr>
              <a:t>October 8th, 2017 </a:t>
            </a:r>
            <a:br>
              <a:rPr lang="en-US" altLang="en-US" sz="3000" i="1" dirty="0">
                <a:latin typeface="Arial" charset="0"/>
              </a:rPr>
            </a:br>
            <a:r>
              <a:rPr lang="en-US" altLang="en-US" sz="3000" i="1" dirty="0">
                <a:solidFill>
                  <a:srgbClr val="00FFFF"/>
                </a:solidFill>
                <a:effectLst>
                  <a:outerShdw blurRad="38100" dist="38100" dir="2700000" algn="tl">
                    <a:srgbClr val="000000">
                      <a:alpha val="43137"/>
                    </a:srgbClr>
                  </a:outerShdw>
                </a:effectLst>
                <a:latin typeface="Arial" charset="0"/>
              </a:rPr>
              <a:t>27th Sunday in Ordinary Time</a:t>
            </a:r>
          </a:p>
        </p:txBody>
      </p:sp>
      <p:pic>
        <p:nvPicPr>
          <p:cNvPr id="6" name="Picture 5">
            <a:extLst>
              <a:ext uri="{FF2B5EF4-FFF2-40B4-BE49-F238E27FC236}">
                <a16:creationId xmlns:a16="http://schemas.microsoft.com/office/drawing/2014/main" id="{87263C55-0767-41A9-872A-1FC6736730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61886" y="4976906"/>
            <a:ext cx="1877601" cy="1881094"/>
          </a:xfrm>
          <a:prstGeom prst="rect">
            <a:avLst/>
          </a:prstGeom>
        </p:spPr>
      </p:pic>
    </p:spTree>
    <p:extLst>
      <p:ext uri="{BB962C8B-B14F-4D97-AF65-F5344CB8AC3E}">
        <p14:creationId xmlns:p14="http://schemas.microsoft.com/office/powerpoint/2010/main" val="3178438565"/>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B0C3112-3065-4E80-9DE6-4D2B457551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1618" name="Rectangle 2"/>
          <p:cNvSpPr>
            <a:spLocks noGrp="1" noChangeArrowheads="1"/>
          </p:cNvSpPr>
          <p:nvPr>
            <p:ph type="ctrTitle"/>
          </p:nvPr>
        </p:nvSpPr>
        <p:spPr>
          <a:xfrm>
            <a:off x="266392" y="587375"/>
            <a:ext cx="8687415"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rPr>
              <a:t>Gathering Hymn </a:t>
            </a:r>
            <a:r>
              <a:rPr lang="en-US" altLang="en-US" sz="2000" b="0" i="1" dirty="0">
                <a:solidFill>
                  <a:srgbClr val="FFFF00"/>
                </a:solidFill>
              </a:rPr>
              <a:t> </a:t>
            </a:r>
            <a:br>
              <a:rPr lang="en-US" altLang="en-US" sz="2000" b="0" i="1" dirty="0">
                <a:solidFill>
                  <a:srgbClr val="FFFF00"/>
                </a:solidFill>
              </a:rPr>
            </a:br>
            <a:r>
              <a:rPr lang="en-US" altLang="en-US" sz="2800" i="1" dirty="0">
                <a:solidFill>
                  <a:srgbClr val="4AE8E8"/>
                </a:solidFill>
                <a:effectLst>
                  <a:outerShdw blurRad="38100" dist="38100" dir="2700000" algn="tl">
                    <a:srgbClr val="000000">
                      <a:alpha val="43137"/>
                    </a:srgbClr>
                  </a:outerShdw>
                </a:effectLst>
                <a:latin typeface="+mn-lt"/>
              </a:rPr>
              <a:t># 386 “Come, Worship God”</a:t>
            </a:r>
          </a:p>
        </p:txBody>
      </p:sp>
      <p:sp>
        <p:nvSpPr>
          <p:cNvPr id="111619"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228600" y="2362200"/>
            <a:ext cx="9383205" cy="5632311"/>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We are your people, </a:t>
            </a:r>
          </a:p>
          <a:p>
            <a:pPr algn="ctr"/>
            <a:r>
              <a:rPr lang="en-US" sz="3600" b="1" i="1" dirty="0">
                <a:effectLst>
                  <a:outerShdw blurRad="38100" dist="38100" dir="2700000" algn="tl">
                    <a:srgbClr val="000000">
                      <a:alpha val="43137"/>
                    </a:srgbClr>
                  </a:outerShdw>
                </a:effectLst>
              </a:rPr>
              <a:t>the sheep of your pasture;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you are our Maker, and to you we pray.</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Gladly we kneel </a:t>
            </a:r>
          </a:p>
          <a:p>
            <a:pPr algn="ctr"/>
            <a:r>
              <a:rPr lang="en-US" sz="3600" b="1" i="1" dirty="0">
                <a:effectLst>
                  <a:outerShdw blurRad="38100" dist="38100" dir="2700000" algn="tl">
                    <a:srgbClr val="000000">
                      <a:alpha val="43137"/>
                    </a:srgbClr>
                  </a:outerShdw>
                </a:effectLst>
              </a:rPr>
              <a:t>in obedience before you;</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great is the one </a:t>
            </a:r>
          </a:p>
          <a:p>
            <a:pPr algn="ctr"/>
            <a:r>
              <a:rPr lang="en-US" sz="3600" b="1" i="1" dirty="0">
                <a:effectLst>
                  <a:outerShdw blurRad="38100" dist="38100" dir="2700000" algn="tl">
                    <a:srgbClr val="000000">
                      <a:alpha val="43137"/>
                    </a:srgbClr>
                  </a:outerShdw>
                </a:effectLst>
              </a:rPr>
              <a:t>whom we worship this day!</a:t>
            </a:r>
            <a:br>
              <a:rPr lang="en-US" sz="3600" dirty="0"/>
            </a:br>
            <a:br>
              <a:rPr lang="en-US" sz="3600" b="1" i="1" dirty="0">
                <a:effectLst>
                  <a:outerShdw blurRad="38100" dist="38100" dir="2700000" algn="tl">
                    <a:srgbClr val="000000">
                      <a:alpha val="43137"/>
                    </a:srgbClr>
                  </a:outerShdw>
                </a:effectLst>
              </a:rPr>
            </a:br>
            <a:br>
              <a:rPr lang="en-US" sz="3600" b="1" i="1" dirty="0">
                <a:effectLst>
                  <a:outerShdw blurRad="38100" dist="38100" dir="2700000" algn="tl">
                    <a:srgbClr val="000000">
                      <a:alpha val="43137"/>
                    </a:srgbClr>
                  </a:outerShdw>
                </a:effectLst>
              </a:rPr>
            </a:br>
            <a:endParaRPr lang="en-US" sz="3600" b="1" i="1" dirty="0">
              <a:solidFill>
                <a:srgbClr val="00FFFF"/>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146756912"/>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B0C3112-3065-4E80-9DE6-4D2B457551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1618" name="Rectangle 2"/>
          <p:cNvSpPr>
            <a:spLocks noGrp="1" noChangeArrowheads="1"/>
          </p:cNvSpPr>
          <p:nvPr>
            <p:ph type="ctrTitle"/>
          </p:nvPr>
        </p:nvSpPr>
        <p:spPr>
          <a:xfrm>
            <a:off x="266392" y="587375"/>
            <a:ext cx="8687415"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rPr>
              <a:t>Gathering Hymn </a:t>
            </a:r>
            <a:r>
              <a:rPr lang="en-US" altLang="en-US" sz="2000" b="0" i="1" dirty="0">
                <a:solidFill>
                  <a:srgbClr val="FFFF00"/>
                </a:solidFill>
              </a:rPr>
              <a:t> </a:t>
            </a:r>
            <a:br>
              <a:rPr lang="en-US" altLang="en-US" sz="2000" b="0" i="1" dirty="0">
                <a:solidFill>
                  <a:srgbClr val="FFFF00"/>
                </a:solidFill>
              </a:rPr>
            </a:br>
            <a:r>
              <a:rPr lang="en-US" altLang="en-US" sz="2800" i="1" dirty="0">
                <a:solidFill>
                  <a:srgbClr val="4AE8E8"/>
                </a:solidFill>
                <a:effectLst>
                  <a:outerShdw blurRad="38100" dist="38100" dir="2700000" algn="tl">
                    <a:srgbClr val="000000">
                      <a:alpha val="43137"/>
                    </a:srgbClr>
                  </a:outerShdw>
                </a:effectLst>
                <a:latin typeface="+mn-lt"/>
              </a:rPr>
              <a:t># 386 “Come, Worship God”</a:t>
            </a:r>
          </a:p>
        </p:txBody>
      </p:sp>
      <p:sp>
        <p:nvSpPr>
          <p:cNvPr id="111619"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228600" y="2362200"/>
            <a:ext cx="9383205" cy="5632311"/>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Now let us listen, </a:t>
            </a:r>
          </a:p>
          <a:p>
            <a:pPr algn="ctr"/>
            <a:r>
              <a:rPr lang="en-US" sz="3600" b="1" i="1" dirty="0">
                <a:effectLst>
                  <a:outerShdw blurRad="38100" dist="38100" dir="2700000" algn="tl">
                    <a:srgbClr val="000000">
                      <a:alpha val="43137"/>
                    </a:srgbClr>
                  </a:outerShdw>
                </a:effectLst>
              </a:rPr>
              <a:t>for you speak among us;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open our hearts </a:t>
            </a:r>
          </a:p>
          <a:p>
            <a:pPr algn="ctr"/>
            <a:r>
              <a:rPr lang="en-US" sz="3600" b="1" i="1" dirty="0">
                <a:effectLst>
                  <a:outerShdw blurRad="38100" dist="38100" dir="2700000" algn="tl">
                    <a:srgbClr val="000000">
                      <a:alpha val="43137"/>
                    </a:srgbClr>
                  </a:outerShdw>
                </a:effectLst>
              </a:rPr>
              <a:t>to receive what you say.</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Peace be to all </a:t>
            </a:r>
          </a:p>
          <a:p>
            <a:pPr algn="ctr"/>
            <a:r>
              <a:rPr lang="en-US" sz="3600" b="1" i="1" dirty="0">
                <a:effectLst>
                  <a:outerShdw blurRad="38100" dist="38100" dir="2700000" algn="tl">
                    <a:srgbClr val="000000">
                      <a:alpha val="43137"/>
                    </a:srgbClr>
                  </a:outerShdw>
                </a:effectLst>
              </a:rPr>
              <a:t>who remember your goodness,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trust in your word, </a:t>
            </a:r>
          </a:p>
          <a:p>
            <a:pPr algn="ctr"/>
            <a:r>
              <a:rPr lang="en-US" sz="3600" b="1" i="1" dirty="0">
                <a:effectLst>
                  <a:outerShdw blurRad="38100" dist="38100" dir="2700000" algn="tl">
                    <a:srgbClr val="000000">
                      <a:alpha val="43137"/>
                    </a:srgbClr>
                  </a:outerShdw>
                </a:effectLst>
              </a:rPr>
              <a:t>and rejoice in your way!</a:t>
            </a:r>
            <a:br>
              <a:rPr lang="en-US" sz="3600" b="1" i="1" dirty="0">
                <a:effectLst>
                  <a:outerShdw blurRad="38100" dist="38100" dir="2700000" algn="tl">
                    <a:srgbClr val="000000">
                      <a:alpha val="43137"/>
                    </a:srgbClr>
                  </a:outerShdw>
                </a:effectLst>
              </a:rPr>
            </a:br>
            <a:br>
              <a:rPr lang="en-US" sz="3600" b="1" i="1" dirty="0">
                <a:effectLst>
                  <a:outerShdw blurRad="38100" dist="38100" dir="2700000" algn="tl">
                    <a:srgbClr val="000000">
                      <a:alpha val="43137"/>
                    </a:srgbClr>
                  </a:outerShdw>
                </a:effectLst>
              </a:rPr>
            </a:br>
            <a:endParaRPr lang="en-US" sz="3600" b="1" i="1" dirty="0">
              <a:solidFill>
                <a:srgbClr val="00FFFF"/>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441399503"/>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41730" name="Rectangle 2"/>
          <p:cNvSpPr>
            <a:spLocks noGrp="1" noChangeArrowheads="1"/>
          </p:cNvSpPr>
          <p:nvPr>
            <p:ph type="ctrTitle"/>
          </p:nvPr>
        </p:nvSpPr>
        <p:spPr>
          <a:xfrm>
            <a:off x="630195" y="533400"/>
            <a:ext cx="7620000" cy="1135817"/>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t>Call to Confession </a:t>
            </a:r>
            <a:r>
              <a:rPr lang="en-US" sz="2000" i="1" dirty="0">
                <a:effectLst>
                  <a:outerShdw blurRad="38100" dist="38100" dir="2700000" algn="tl">
                    <a:srgbClr val="000000">
                      <a:alpha val="43137"/>
                    </a:srgbClr>
                  </a:outerShdw>
                </a:effectLst>
              </a:rPr>
              <a:t>(Philippians 3:4b-9)  </a:t>
            </a:r>
            <a:br>
              <a:rPr lang="en-US" i="1" dirty="0">
                <a:effectLst>
                  <a:outerShdw blurRad="38100" dist="38100" dir="2700000" algn="tl">
                    <a:srgbClr val="000000">
                      <a:alpha val="43137"/>
                    </a:srgbClr>
                  </a:outerShdw>
                </a:effectLst>
              </a:rPr>
            </a:br>
            <a:r>
              <a:rPr lang="en-US" sz="22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Whatever good we may have done is nothing comparing to the righteousness of Christ.  Whatever wrong we may have is nothing comparing to the grace of God.</a:t>
            </a:r>
            <a:br>
              <a:rPr lang="en-US" sz="22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2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With faith in Christ’s righteousness and confidence in God’s grace, let us confess our sins before God in the company of our neighbors as witnesses. </a:t>
            </a:r>
            <a:br>
              <a:rPr lang="en-US" sz="2400" b="0" i="1" dirty="0">
                <a:effectLst>
                  <a:outerShdw blurRad="38100" dist="38100" dir="2700000" algn="tl">
                    <a:srgbClr val="000000">
                      <a:alpha val="43137"/>
                    </a:srgbClr>
                  </a:outerShdw>
                </a:effectLst>
              </a:rPr>
            </a:br>
            <a:br>
              <a:rPr lang="en-US" sz="2400" dirty="0">
                <a:effectLst/>
                <a:latin typeface="+mn-lt"/>
              </a:rPr>
            </a:br>
            <a:br>
              <a:rPr lang="en-US" sz="2400" i="1" dirty="0">
                <a:effectLst/>
                <a:latin typeface="+mn-lt"/>
              </a:rPr>
            </a:br>
            <a:br>
              <a:rPr lang="en-US" sz="2400" i="1" dirty="0">
                <a:effectLst>
                  <a:outerShdw blurRad="38100" dist="38100" dir="2700000" algn="tl">
                    <a:srgbClr val="000000">
                      <a:alpha val="43137"/>
                    </a:srgbClr>
                  </a:outerShdw>
                </a:effectLst>
                <a:latin typeface="+mn-lt"/>
              </a:rPr>
            </a:br>
            <a:endParaRPr lang="en-US" altLang="en-US" sz="2400" i="1" dirty="0">
              <a:solidFill>
                <a:srgbClr val="FF3300"/>
              </a:solidFill>
              <a:effectLst>
                <a:outerShdw blurRad="38100" dist="38100" dir="2700000" algn="tl">
                  <a:srgbClr val="000000">
                    <a:alpha val="43137"/>
                  </a:srgbClr>
                </a:outerShdw>
              </a:effectLst>
              <a:latin typeface="+mn-lt"/>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4" name="Rectangle 3"/>
          <p:cNvSpPr/>
          <p:nvPr/>
        </p:nvSpPr>
        <p:spPr>
          <a:xfrm>
            <a:off x="536983" y="2743200"/>
            <a:ext cx="8378417" cy="492443"/>
          </a:xfrm>
          <a:prstGeom prst="rect">
            <a:avLst/>
          </a:prstGeom>
        </p:spPr>
        <p:txBody>
          <a:bodyPr wrap="square">
            <a:spAutoFit/>
          </a:bodyPr>
          <a:lstStyle/>
          <a:p>
            <a:endParaRPr lang="en-US" sz="2600" dirty="0">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094072945"/>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B141DBB-BB08-478F-925C-9F51EBDFF7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66800"/>
            <a:ext cx="9201572" cy="5791199"/>
          </a:xfrm>
          <a:prstGeom prst="rect">
            <a:avLst/>
          </a:prstGeom>
        </p:spPr>
      </p:pic>
      <p:sp>
        <p:nvSpPr>
          <p:cNvPr id="841730" name="Rectangle 2"/>
          <p:cNvSpPr>
            <a:spLocks noGrp="1" noChangeArrowheads="1"/>
          </p:cNvSpPr>
          <p:nvPr>
            <p:ph type="ctrTitle"/>
          </p:nvPr>
        </p:nvSpPr>
        <p:spPr>
          <a:xfrm>
            <a:off x="609600" y="168275"/>
            <a:ext cx="8534400" cy="1431925"/>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t>Prayer of Confession</a:t>
            </a:r>
            <a:r>
              <a:rPr lang="en-US" altLang="en-US" sz="3600" b="0" i="1" dirty="0"/>
              <a:t> </a:t>
            </a:r>
            <a:r>
              <a:rPr lang="en-US" altLang="en-US" sz="2000" i="1" dirty="0">
                <a:latin typeface="+mn-lt"/>
              </a:rPr>
              <a:t>(in Unison) </a:t>
            </a:r>
            <a:endParaRPr lang="en-US" altLang="en-US" sz="2400" b="0" i="1" dirty="0">
              <a:solidFill>
                <a:srgbClr val="FF3300"/>
              </a:solidFill>
              <a:effectLst>
                <a:outerShdw blurRad="38100" dist="38100" dir="2700000" algn="tl">
                  <a:srgbClr val="000000">
                    <a:alpha val="43137"/>
                  </a:srgbClr>
                </a:outerShdw>
              </a:effectLst>
              <a:latin typeface="+mn-lt"/>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3" name="Rectangle 2"/>
          <p:cNvSpPr/>
          <p:nvPr/>
        </p:nvSpPr>
        <p:spPr>
          <a:xfrm>
            <a:off x="584886" y="1295400"/>
            <a:ext cx="8406714" cy="5693866"/>
          </a:xfrm>
          <a:prstGeom prst="rect">
            <a:avLst/>
          </a:prstGeom>
        </p:spPr>
        <p:txBody>
          <a:bodyPr wrap="square">
            <a:spAutoFit/>
          </a:bodyPr>
          <a:lstStyle/>
          <a:p>
            <a:r>
              <a:rPr lang="en-US" sz="2800" b="1" i="1" dirty="0">
                <a:solidFill>
                  <a:schemeClr val="tx2">
                    <a:lumMod val="75000"/>
                  </a:schemeClr>
                </a:solidFill>
                <a:effectLst>
                  <a:outerShdw blurRad="38100" dist="38100" dir="2700000" algn="tl">
                    <a:srgbClr val="000000">
                      <a:alpha val="43137"/>
                    </a:srgbClr>
                  </a:outerShdw>
                </a:effectLst>
              </a:rPr>
              <a:t>Loving God, you have planted us like a vineyard on a fertile hill.  You cleared away the stones, planted us with choice vines, and kept watch over us by night and day.  But we have not yielded the good fruit that you expected or desired.  We are overgrown with sin, choked with violence and injustice.  </a:t>
            </a:r>
          </a:p>
          <a:p>
            <a:endParaRPr lang="en-US" sz="2800" i="1" dirty="0">
              <a:solidFill>
                <a:schemeClr val="tx2">
                  <a:lumMod val="75000"/>
                </a:schemeClr>
              </a:solidFill>
              <a:effectLst>
                <a:outerShdw blurRad="38100" dist="38100" dir="2700000" algn="tl">
                  <a:srgbClr val="000000">
                    <a:alpha val="43137"/>
                  </a:srgbClr>
                </a:outerShdw>
              </a:effectLst>
            </a:endParaRPr>
          </a:p>
          <a:p>
            <a:r>
              <a:rPr lang="en-US" sz="2800" b="1" i="1" dirty="0">
                <a:solidFill>
                  <a:schemeClr val="tx2">
                    <a:lumMod val="75000"/>
                  </a:schemeClr>
                </a:solidFill>
                <a:effectLst>
                  <a:outerShdw blurRad="38100" dist="38100" dir="2700000" algn="tl">
                    <a:srgbClr val="000000">
                      <a:alpha val="43137"/>
                    </a:srgbClr>
                  </a:outerShdw>
                </a:effectLst>
              </a:rPr>
              <a:t>Forgive us, we pray.  Uproot our evil, prune away our sin, and shower upon us the gift of your grace; through Jesus Christ our Lord, Amen.</a:t>
            </a:r>
            <a:endParaRPr lang="en-US" sz="2800" i="1" dirty="0">
              <a:solidFill>
                <a:schemeClr val="tx2">
                  <a:lumMod val="75000"/>
                </a:schemeClr>
              </a:solidFill>
              <a:effectLst>
                <a:outerShdw blurRad="38100" dist="38100" dir="2700000" algn="tl">
                  <a:srgbClr val="000000">
                    <a:alpha val="43137"/>
                  </a:srgbClr>
                </a:outerShdw>
              </a:effectLst>
            </a:endParaRPr>
          </a:p>
          <a:p>
            <a:r>
              <a:rPr lang="en-US" sz="2800" b="1" i="1" dirty="0">
                <a:solidFill>
                  <a:srgbClr val="FFFF00"/>
                </a:solidFill>
              </a:rPr>
              <a:t>     </a:t>
            </a:r>
            <a:endParaRPr lang="en-US" sz="3200" b="1" dirty="0">
              <a:solidFill>
                <a:srgbClr val="FFFF00"/>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084379626"/>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814D9F7-FB7A-4441-8A2C-6009680307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483" y="0"/>
            <a:ext cx="10278968" cy="6857999"/>
          </a:xfrm>
          <a:prstGeom prst="rect">
            <a:avLst/>
          </a:prstGeom>
        </p:spPr>
      </p:pic>
      <p:sp>
        <p:nvSpPr>
          <p:cNvPr id="841730" name="Rectangle 2"/>
          <p:cNvSpPr>
            <a:spLocks noGrp="1" noChangeArrowheads="1"/>
          </p:cNvSpPr>
          <p:nvPr>
            <p:ph type="ctrTitle"/>
          </p:nvPr>
        </p:nvSpPr>
        <p:spPr>
          <a:xfrm>
            <a:off x="495300" y="701675"/>
            <a:ext cx="8534400" cy="1431925"/>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t>Declaration of Forgiveness </a:t>
            </a:r>
            <a:br>
              <a:rPr lang="en-US" altLang="en-US" sz="2400" i="1" dirty="0">
                <a:solidFill>
                  <a:srgbClr val="0664BA"/>
                </a:solidFill>
                <a:latin typeface="+mn-lt"/>
              </a:rPr>
            </a:br>
            <a:endParaRPr lang="en-US" altLang="en-US" sz="2400" b="0" i="1" dirty="0">
              <a:solidFill>
                <a:srgbClr val="0664BA"/>
              </a:solidFill>
              <a:effectLst>
                <a:outerShdw blurRad="38100" dist="38100" dir="2700000" algn="tl">
                  <a:srgbClr val="000000">
                    <a:alpha val="43137"/>
                  </a:srgbClr>
                </a:outerShdw>
              </a:effectLst>
              <a:latin typeface="+mn-lt"/>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3" name="Rectangle 2"/>
          <p:cNvSpPr/>
          <p:nvPr/>
        </p:nvSpPr>
        <p:spPr>
          <a:xfrm>
            <a:off x="609600" y="1905000"/>
            <a:ext cx="7010400" cy="4031873"/>
          </a:xfrm>
          <a:prstGeom prst="rect">
            <a:avLst/>
          </a:prstGeom>
        </p:spPr>
        <p:txBody>
          <a:bodyPr wrap="square">
            <a:spAutoFit/>
          </a:bodyPr>
          <a:lstStyle/>
          <a:p>
            <a:r>
              <a:rPr lang="en-US" sz="2800" b="1" i="1" dirty="0">
                <a:solidFill>
                  <a:srgbClr val="000000"/>
                </a:solidFill>
              </a:rPr>
              <a:t>Our salvation does not depend on anything that you and I have done, but comes from the grace of God alone through faith in Jesus Christ.  </a:t>
            </a:r>
          </a:p>
          <a:p>
            <a:r>
              <a:rPr lang="en-US" sz="2800" b="1" i="1" dirty="0">
                <a:solidFill>
                  <a:srgbClr val="FF0000"/>
                </a:solidFill>
              </a:rPr>
              <a:t>This is the good news: in Jesus Christ we are forgiven, Thanks be to God, Amen.</a:t>
            </a:r>
            <a:endParaRPr lang="en-US" sz="2800" b="1" dirty="0">
              <a:solidFill>
                <a:srgbClr val="FF0000"/>
              </a:solidFill>
            </a:endParaRPr>
          </a:p>
          <a:p>
            <a:r>
              <a:rPr lang="en-US" sz="3200" b="1" i="1" dirty="0">
                <a:solidFill>
                  <a:srgbClr val="000000"/>
                </a:solidFill>
              </a:rPr>
              <a:t> </a:t>
            </a:r>
            <a:endParaRPr lang="en-US" sz="3200" dirty="0">
              <a:solidFill>
                <a:srgbClr val="000000"/>
              </a:solidFill>
            </a:endParaRPr>
          </a:p>
          <a:p>
            <a:endParaRPr lang="en-US" sz="2800" b="1"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747396051"/>
      </p:ext>
    </p:extLst>
  </p:cSld>
  <p:clrMapOvr>
    <a:masterClrMapping/>
  </p:clrMapOvr>
  <p:transition advClick="0"/>
</p:sld>
</file>

<file path=ppt/theme/theme1.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TM03457452[[fn=Celestial]]</Template>
  <TotalTime>36884</TotalTime>
  <Words>728</Words>
  <Application>Microsoft Office PowerPoint</Application>
  <PresentationFormat>On-screen Show (4:3)</PresentationFormat>
  <Paragraphs>198</Paragraphs>
  <Slides>40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Arial Black</vt:lpstr>
      <vt:lpstr>Calibri</vt:lpstr>
      <vt:lpstr>Helvetica</vt:lpstr>
      <vt:lpstr>Symbol</vt:lpstr>
      <vt:lpstr>Times New Roman</vt:lpstr>
      <vt:lpstr>Wingdings</vt:lpstr>
      <vt:lpstr>Glass Layers</vt:lpstr>
      <vt:lpstr>Homecrest Presbyterian Church Worship of the Lord’s Day October 8th, 2017  27th Sunday in Ordinary Time</vt:lpstr>
      <vt:lpstr>Gathering Around the WORD Call To Worship  </vt:lpstr>
      <vt:lpstr>Gathering Around the WORD Gathering Hymn   # 386 “Come, Worship God”</vt:lpstr>
      <vt:lpstr>Gathering Around the WORD Gathering Hymn   # 386 “Come, Worship God”</vt:lpstr>
      <vt:lpstr>Gathering Around the WORD Gathering Hymn   # 386 “Come, Worship God”</vt:lpstr>
      <vt:lpstr>Gathering Around the WORD Gathering Hymn   # 386 “Come, Worship God”</vt:lpstr>
      <vt:lpstr>Gathering Around the WORD Call to Confession (Philippians 3:4b-9)   Whatever good we may have done is nothing comparing to the righteousness of Christ.  Whatever wrong we may have is nothing comparing to the grace of God. With faith in Christ’s righteousness and confidence in God’s grace, let us confess our sins before God in the company of our neighbors as witnesses.     </vt:lpstr>
      <vt:lpstr>Gathering Around the WORD Prayer of Confession (in Unison) </vt:lpstr>
      <vt:lpstr>Gathering Around the WORD Declaration of Forgiveness  </vt:lpstr>
      <vt:lpstr>Gathering Around the WORD Gloria Patri</vt:lpstr>
      <vt:lpstr>Gathering Around the WORD Passing of the Peace of Christ</vt:lpstr>
      <vt:lpstr>Proclaiming the WORD Message to the Youth/ Prayer of Illumination</vt:lpstr>
      <vt:lpstr>Proclaiming the WORD Scripture Reading (Isaiah 5:1-7)</vt:lpstr>
      <vt:lpstr>Proclaiming the WORD Scripture Reading (Isaiah 5:1-7)</vt:lpstr>
      <vt:lpstr>Proclaiming the WORD Scripture Reading (Philippians 3:4-14)</vt:lpstr>
      <vt:lpstr>Proclaiming the WORD Scripture Reading (Philippians 3:4-14)</vt:lpstr>
      <vt:lpstr>Proclaiming the WORD Scripture Reading (Philippians 3:4-14)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Responding Hymn # 451 “Open My Eyes, That I May See”</vt:lpstr>
      <vt:lpstr>Responding Hymn # 451 “Open My Eyes, That I May See”</vt:lpstr>
      <vt:lpstr>Responding Hymn # 451 “Open My Eyes, That I May See”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Bearing and Following  the WORD into the World The Charge and Benediction </vt:lpstr>
      <vt:lpstr>Bearing and Following  the WORD into the World Benediction Response </vt:lpstr>
      <vt:lpstr>Homecrest Presbyterian Church Worship of the Lord’s Day October 8th, 2017  27th Sunday in Ordinary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TheGeneral</dc:creator>
  <cp:lastModifiedBy>TheGeneral4</cp:lastModifiedBy>
  <cp:revision>959</cp:revision>
  <cp:lastPrinted>2016-01-30T20:52:10Z</cp:lastPrinted>
  <dcterms:created xsi:type="dcterms:W3CDTF">1601-01-01T00:00:00Z</dcterms:created>
  <dcterms:modified xsi:type="dcterms:W3CDTF">2017-10-07T21:42:48Z</dcterms:modified>
</cp:coreProperties>
</file>