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media/image13.jp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50"/>
  </p:notesMasterIdLst>
  <p:handoutMasterIdLst>
    <p:handoutMasterId r:id="rId51"/>
  </p:handoutMasterIdLst>
  <p:sldIdLst>
    <p:sldId id="1097" r:id="rId2"/>
    <p:sldId id="1303" r:id="rId3"/>
    <p:sldId id="1299" r:id="rId4"/>
    <p:sldId id="1300" r:id="rId5"/>
    <p:sldId id="1301" r:id="rId6"/>
    <p:sldId id="1302" r:id="rId7"/>
    <p:sldId id="1304" r:id="rId8"/>
    <p:sldId id="1305" r:id="rId9"/>
    <p:sldId id="1306" r:id="rId10"/>
    <p:sldId id="1307" r:id="rId11"/>
    <p:sldId id="805" r:id="rId12"/>
    <p:sldId id="1039" r:id="rId13"/>
    <p:sldId id="1308" r:id="rId14"/>
    <p:sldId id="1040" r:id="rId15"/>
    <p:sldId id="696" r:id="rId16"/>
    <p:sldId id="806" r:id="rId17"/>
    <p:sldId id="1059" r:id="rId18"/>
    <p:sldId id="1211" r:id="rId19"/>
    <p:sldId id="1311" r:id="rId20"/>
    <p:sldId id="1309" r:id="rId21"/>
    <p:sldId id="1310" r:id="rId22"/>
    <p:sldId id="1244" r:id="rId23"/>
    <p:sldId id="1312" r:id="rId24"/>
    <p:sldId id="1313" r:id="rId25"/>
    <p:sldId id="1314" r:id="rId26"/>
    <p:sldId id="1118" r:id="rId27"/>
    <p:sldId id="1324" r:id="rId28"/>
    <p:sldId id="1325" r:id="rId29"/>
    <p:sldId id="1327" r:id="rId30"/>
    <p:sldId id="905" r:id="rId31"/>
    <p:sldId id="1315" r:id="rId32"/>
    <p:sldId id="1317" r:id="rId33"/>
    <p:sldId id="1316" r:id="rId34"/>
    <p:sldId id="1270" r:id="rId35"/>
    <p:sldId id="1318" r:id="rId36"/>
    <p:sldId id="1319" r:id="rId37"/>
    <p:sldId id="914" r:id="rId38"/>
    <p:sldId id="975" r:id="rId39"/>
    <p:sldId id="818" r:id="rId40"/>
    <p:sldId id="819" r:id="rId41"/>
    <p:sldId id="1152" r:id="rId42"/>
    <p:sldId id="1320" r:id="rId43"/>
    <p:sldId id="1321" r:id="rId44"/>
    <p:sldId id="1322" r:id="rId45"/>
    <p:sldId id="284" r:id="rId46"/>
    <p:sldId id="1067" r:id="rId47"/>
    <p:sldId id="1297" r:id="rId48"/>
    <p:sldId id="1323" r:id="rId49"/>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000000"/>
    <a:srgbClr val="4AE8E8"/>
    <a:srgbClr val="0664BA"/>
    <a:srgbClr val="FFFF00"/>
    <a:srgbClr val="00FFFF"/>
    <a:srgbClr val="FF0000"/>
    <a:srgbClr val="009900"/>
    <a:srgbClr val="FF33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39" autoAdjust="0"/>
    <p:restoredTop sz="99002" autoAdjust="0"/>
  </p:normalViewPr>
  <p:slideViewPr>
    <p:cSldViewPr>
      <p:cViewPr varScale="1">
        <p:scale>
          <a:sx n="78" d="100"/>
          <a:sy n="78" d="100"/>
        </p:scale>
        <p:origin x="462" y="54"/>
      </p:cViewPr>
      <p:guideLst>
        <p:guide orient="horz" pos="2160"/>
        <p:guide pos="2880"/>
      </p:guideLst>
    </p:cSldViewPr>
  </p:slideViewPr>
  <p:notesTextViewPr>
    <p:cViewPr>
      <p:scale>
        <a:sx n="100" d="100"/>
        <a:sy n="100" d="100"/>
      </p:scale>
      <p:origin x="0" y="0"/>
    </p:cViewPr>
  </p:notesTextViewPr>
  <p:sorterViewPr>
    <p:cViewPr>
      <p:scale>
        <a:sx n="50" d="100"/>
        <a:sy n="50" d="100"/>
      </p:scale>
      <p:origin x="0" y="-17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defRPr sz="1200">
                <a:latin typeface="Times New Roman" pitchFamily="18" charset="0"/>
              </a:defRPr>
            </a:lvl1pPr>
          </a:lstStyle>
          <a:p>
            <a:endParaRPr lang="en-US" altLang="en-US"/>
          </a:p>
        </p:txBody>
      </p:sp>
      <p:sp>
        <p:nvSpPr>
          <p:cNvPr id="46083" name="Rectangle 3"/>
          <p:cNvSpPr>
            <a:spLocks noGrp="1" noChangeArrowheads="1"/>
          </p:cNvSpPr>
          <p:nvPr>
            <p:ph type="dt" sz="quarter" idx="1"/>
          </p:nvPr>
        </p:nvSpPr>
        <p:spPr bwMode="auto">
          <a:xfrm>
            <a:off x="3970938"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lgn="r">
              <a:defRPr sz="1200">
                <a:latin typeface="Times New Roman" pitchFamily="18" charset="0"/>
              </a:defRPr>
            </a:lvl1pPr>
          </a:lstStyle>
          <a:p>
            <a:endParaRPr lang="en-US" altLang="en-US"/>
          </a:p>
        </p:txBody>
      </p:sp>
      <p:sp>
        <p:nvSpPr>
          <p:cNvPr id="46084" name="Rectangle 4"/>
          <p:cNvSpPr>
            <a:spLocks noGrp="1" noChangeArrowheads="1"/>
          </p:cNvSpPr>
          <p:nvPr>
            <p:ph type="ftr" sz="quarter" idx="2"/>
          </p:nvPr>
        </p:nvSpPr>
        <p:spPr bwMode="auto">
          <a:xfrm>
            <a:off x="0"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defRPr sz="1200">
                <a:latin typeface="Times New Roman" pitchFamily="18" charset="0"/>
              </a:defRPr>
            </a:lvl1pPr>
          </a:lstStyle>
          <a:p>
            <a:endParaRPr lang="en-US" altLang="en-US"/>
          </a:p>
        </p:txBody>
      </p:sp>
      <p:sp>
        <p:nvSpPr>
          <p:cNvPr id="46085" name="Rectangle 5"/>
          <p:cNvSpPr>
            <a:spLocks noGrp="1" noChangeArrowheads="1"/>
          </p:cNvSpPr>
          <p:nvPr>
            <p:ph type="sldNum" sz="quarter" idx="3"/>
          </p:nvPr>
        </p:nvSpPr>
        <p:spPr bwMode="auto">
          <a:xfrm>
            <a:off x="3970938"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lgn="r">
              <a:defRPr sz="1200">
                <a:latin typeface="Times New Roman" pitchFamily="18" charset="0"/>
              </a:defRPr>
            </a:lvl1pPr>
          </a:lstStyle>
          <a:p>
            <a:fld id="{D151098E-E6C1-4048-AE9A-FC200E1BA806}" type="slidenum">
              <a:rPr lang="en-US" altLang="en-US"/>
              <a:pPr/>
              <a:t>‹#›</a:t>
            </a:fld>
            <a:endParaRPr lang="en-US" altLang="en-US"/>
          </a:p>
        </p:txBody>
      </p:sp>
    </p:spTree>
    <p:extLst>
      <p:ext uri="{BB962C8B-B14F-4D97-AF65-F5344CB8AC3E}">
        <p14:creationId xmlns:p14="http://schemas.microsoft.com/office/powerpoint/2010/main" val="3853376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defRPr sz="1200">
                <a:latin typeface="Times New Roman" pitchFamily="18" charset="0"/>
              </a:defRPr>
            </a:lvl1pPr>
          </a:lstStyle>
          <a:p>
            <a:endParaRPr lang="en-US" altLang="en-US"/>
          </a:p>
        </p:txBody>
      </p:sp>
      <p:sp>
        <p:nvSpPr>
          <p:cNvPr id="49155" name="Rectangle 3"/>
          <p:cNvSpPr>
            <a:spLocks noGrp="1" noChangeArrowheads="1"/>
          </p:cNvSpPr>
          <p:nvPr>
            <p:ph type="dt" idx="1"/>
          </p:nvPr>
        </p:nvSpPr>
        <p:spPr bwMode="auto">
          <a:xfrm>
            <a:off x="3970938"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lgn="r">
              <a:defRPr sz="1200">
                <a:latin typeface="Times New Roman" pitchFamily="18" charset="0"/>
              </a:defRPr>
            </a:lvl1pPr>
          </a:lstStyle>
          <a:p>
            <a:endParaRPr lang="en-US" altLang="en-US"/>
          </a:p>
        </p:txBody>
      </p:sp>
      <p:sp>
        <p:nvSpPr>
          <p:cNvPr id="49156" name="Rectangle 4"/>
          <p:cNvSpPr>
            <a:spLocks noGrp="1" noRot="1" noChangeAspect="1" noChangeArrowheads="1" noTextEdit="1"/>
          </p:cNvSpPr>
          <p:nvPr>
            <p:ph type="sldImg" idx="2"/>
          </p:nvPr>
        </p:nvSpPr>
        <p:spPr bwMode="auto">
          <a:xfrm>
            <a:off x="1196975" y="693738"/>
            <a:ext cx="4618038" cy="346233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7" name="Rectangle 5"/>
          <p:cNvSpPr>
            <a:spLocks noGrp="1" noChangeArrowheads="1"/>
          </p:cNvSpPr>
          <p:nvPr>
            <p:ph type="body" sz="quarter" idx="3"/>
          </p:nvPr>
        </p:nvSpPr>
        <p:spPr bwMode="auto">
          <a:xfrm>
            <a:off x="701040" y="4387256"/>
            <a:ext cx="5608320" cy="4155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9158" name="Rectangle 6"/>
          <p:cNvSpPr>
            <a:spLocks noGrp="1" noChangeArrowheads="1"/>
          </p:cNvSpPr>
          <p:nvPr>
            <p:ph type="ftr" sz="quarter" idx="4"/>
          </p:nvPr>
        </p:nvSpPr>
        <p:spPr bwMode="auto">
          <a:xfrm>
            <a:off x="0"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defRPr sz="1200">
                <a:latin typeface="Times New Roman" pitchFamily="18" charset="0"/>
              </a:defRPr>
            </a:lvl1pPr>
          </a:lstStyle>
          <a:p>
            <a:endParaRPr lang="en-US" altLang="en-US"/>
          </a:p>
        </p:txBody>
      </p:sp>
      <p:sp>
        <p:nvSpPr>
          <p:cNvPr id="49159" name="Rectangle 7"/>
          <p:cNvSpPr>
            <a:spLocks noGrp="1" noChangeArrowheads="1"/>
          </p:cNvSpPr>
          <p:nvPr>
            <p:ph type="sldNum" sz="quarter" idx="5"/>
          </p:nvPr>
        </p:nvSpPr>
        <p:spPr bwMode="auto">
          <a:xfrm>
            <a:off x="3970938"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lgn="r">
              <a:defRPr sz="1200">
                <a:latin typeface="Times New Roman" pitchFamily="18" charset="0"/>
              </a:defRPr>
            </a:lvl1pPr>
          </a:lstStyle>
          <a:p>
            <a:fld id="{A767080E-F0AD-49CB-B572-D06DB3151280}" type="slidenum">
              <a:rPr lang="en-US" altLang="en-US"/>
              <a:pPr/>
              <a:t>‹#›</a:t>
            </a:fld>
            <a:endParaRPr lang="en-US" altLang="en-US"/>
          </a:p>
        </p:txBody>
      </p:sp>
    </p:spTree>
    <p:extLst>
      <p:ext uri="{BB962C8B-B14F-4D97-AF65-F5344CB8AC3E}">
        <p14:creationId xmlns:p14="http://schemas.microsoft.com/office/powerpoint/2010/main" val="303979276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3000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3000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3000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15DB23E-9B82-4875-974C-C09C529953FF}" type="slidenum">
              <a:rPr lang="en-US" altLang="en-US"/>
              <a:pPr/>
              <a:t>1</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96284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15DB23E-9B82-4875-974C-C09C529953FF}" type="slidenum">
              <a:rPr lang="en-US" altLang="en-US"/>
              <a:pPr/>
              <a:t>47</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037325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15DB23E-9B82-4875-974C-C09C529953FF}" type="slidenum">
              <a:rPr lang="en-US" altLang="en-US"/>
              <a:pPr/>
              <a:t>48</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218879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04834" name="Group 2"/>
          <p:cNvGrpSpPr>
            <a:grpSpLocks/>
          </p:cNvGrpSpPr>
          <p:nvPr/>
        </p:nvGrpSpPr>
        <p:grpSpPr bwMode="auto">
          <a:xfrm>
            <a:off x="319088" y="1752600"/>
            <a:ext cx="8824912" cy="5129213"/>
            <a:chOff x="201" y="1104"/>
            <a:chExt cx="5559" cy="3231"/>
          </a:xfrm>
        </p:grpSpPr>
        <p:sp>
          <p:nvSpPr>
            <p:cNvPr id="504835" name="Freeform 3"/>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836" name="Freeform 4"/>
            <p:cNvSpPr>
              <a:spLocks/>
            </p:cNvSpPr>
            <p:nvPr/>
          </p:nvSpPr>
          <p:spPr bwMode="ltGray">
            <a:xfrm>
              <a:off x="528" y="2400"/>
              <a:ext cx="5232" cy="1920"/>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837" name="Freeform 5"/>
            <p:cNvSpPr>
              <a:spLocks/>
            </p:cNvSpPr>
            <p:nvPr/>
          </p:nvSpPr>
          <p:spPr bwMode="ltGray">
            <a:xfrm>
              <a:off x="201" y="2377"/>
              <a:ext cx="3455"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38" name="Freeform 6"/>
            <p:cNvSpPr>
              <a:spLocks/>
            </p:cNvSpPr>
            <p:nvPr/>
          </p:nvSpPr>
          <p:spPr bwMode="ltGray">
            <a:xfrm>
              <a:off x="528" y="1104"/>
              <a:ext cx="4894"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39" name="Freeform 7"/>
            <p:cNvSpPr>
              <a:spLocks/>
            </p:cNvSpPr>
            <p:nvPr/>
          </p:nvSpPr>
          <p:spPr bwMode="ltGray">
            <a:xfrm>
              <a:off x="201" y="2377"/>
              <a:ext cx="30" cy="1958"/>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40" name="Freeform 8"/>
            <p:cNvSpPr>
              <a:spLocks/>
            </p:cNvSpPr>
            <p:nvPr/>
          </p:nvSpPr>
          <p:spPr bwMode="ltGray">
            <a:xfrm>
              <a:off x="528" y="1104"/>
              <a:ext cx="29" cy="322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04841" name="Rectangle 9"/>
          <p:cNvSpPr>
            <a:spLocks noGrp="1" noChangeArrowheads="1"/>
          </p:cNvSpPr>
          <p:nvPr>
            <p:ph type="ctrTitle" sz="quarter"/>
          </p:nvPr>
        </p:nvSpPr>
        <p:spPr>
          <a:xfrm>
            <a:off x="990600" y="1905000"/>
            <a:ext cx="7772400" cy="1736725"/>
          </a:xfrm>
        </p:spPr>
        <p:txBody>
          <a:bodyPr anchor="t"/>
          <a:lstStyle>
            <a:lvl1pPr>
              <a:defRPr sz="5400"/>
            </a:lvl1pPr>
          </a:lstStyle>
          <a:p>
            <a:pPr lvl="0"/>
            <a:r>
              <a:rPr lang="en-US" altLang="en-US" noProof="0"/>
              <a:t>Click to edit Master title style</a:t>
            </a:r>
          </a:p>
        </p:txBody>
      </p:sp>
      <p:sp>
        <p:nvSpPr>
          <p:cNvPr id="504842"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pPr lvl="0"/>
            <a:r>
              <a:rPr lang="en-US" altLang="en-US" noProof="0"/>
              <a:t>Click to edit Master subtitle style</a:t>
            </a:r>
          </a:p>
        </p:txBody>
      </p:sp>
      <p:sp>
        <p:nvSpPr>
          <p:cNvPr id="504843" name="Rectangle 11"/>
          <p:cNvSpPr>
            <a:spLocks noGrp="1" noChangeArrowheads="1"/>
          </p:cNvSpPr>
          <p:nvPr>
            <p:ph type="dt" sz="quarter" idx="2"/>
          </p:nvPr>
        </p:nvSpPr>
        <p:spPr>
          <a:xfrm>
            <a:off x="990600" y="6245225"/>
            <a:ext cx="1901825" cy="476250"/>
          </a:xfrm>
        </p:spPr>
        <p:txBody>
          <a:bodyPr/>
          <a:lstStyle>
            <a:lvl1pPr>
              <a:defRPr/>
            </a:lvl1pPr>
          </a:lstStyle>
          <a:p>
            <a:endParaRPr lang="en-US" altLang="en-US"/>
          </a:p>
        </p:txBody>
      </p:sp>
      <p:sp>
        <p:nvSpPr>
          <p:cNvPr id="504844" name="Rectangle 12"/>
          <p:cNvSpPr>
            <a:spLocks noGrp="1" noChangeArrowheads="1"/>
          </p:cNvSpPr>
          <p:nvPr>
            <p:ph type="ftr" sz="quarter" idx="3"/>
          </p:nvPr>
        </p:nvSpPr>
        <p:spPr>
          <a:xfrm>
            <a:off x="3468688" y="6245225"/>
            <a:ext cx="2895600" cy="476250"/>
          </a:xfrm>
        </p:spPr>
        <p:txBody>
          <a:bodyPr/>
          <a:lstStyle>
            <a:lvl1pPr>
              <a:defRPr/>
            </a:lvl1pPr>
          </a:lstStyle>
          <a:p>
            <a:endParaRPr lang="en-US" altLang="en-US"/>
          </a:p>
        </p:txBody>
      </p:sp>
      <p:sp>
        <p:nvSpPr>
          <p:cNvPr id="504845" name="Rectangle 13"/>
          <p:cNvSpPr>
            <a:spLocks noGrp="1" noChangeArrowheads="1"/>
          </p:cNvSpPr>
          <p:nvPr>
            <p:ph type="sldNum" sz="quarter" idx="4"/>
          </p:nvPr>
        </p:nvSpPr>
        <p:spPr/>
        <p:txBody>
          <a:bodyPr/>
          <a:lstStyle>
            <a:lvl1pPr>
              <a:defRPr/>
            </a:lvl1pPr>
          </a:lstStyle>
          <a:p>
            <a:fld id="{FD52E62A-28D1-4EDB-89AD-038FCD2EE993}"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0F4D5A6-96B9-4790-B7BE-654CF095E40D}" type="slidenum">
              <a:rPr lang="en-US" altLang="en-US"/>
              <a:pPr/>
              <a:t>‹#›</a:t>
            </a:fld>
            <a:endParaRPr lang="en-US" altLang="en-US"/>
          </a:p>
        </p:txBody>
      </p:sp>
    </p:spTree>
    <p:extLst>
      <p:ext uri="{BB962C8B-B14F-4D97-AF65-F5344CB8AC3E}">
        <p14:creationId xmlns:p14="http://schemas.microsoft.com/office/powerpoint/2010/main" val="2455652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59ABF51-58ED-4512-AD15-A5ED22E9C0B6}" type="slidenum">
              <a:rPr lang="en-US" altLang="en-US"/>
              <a:pPr/>
              <a:t>‹#›</a:t>
            </a:fld>
            <a:endParaRPr lang="en-US" altLang="en-US"/>
          </a:p>
        </p:txBody>
      </p:sp>
    </p:spTree>
    <p:extLst>
      <p:ext uri="{BB962C8B-B14F-4D97-AF65-F5344CB8AC3E}">
        <p14:creationId xmlns:p14="http://schemas.microsoft.com/office/powerpoint/2010/main" val="976432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44475"/>
            <a:ext cx="838835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838200" y="6245225"/>
            <a:ext cx="1901825" cy="476250"/>
          </a:xfrm>
        </p:spPr>
        <p:txBody>
          <a:bodyPr/>
          <a:lstStyle>
            <a:lvl1pPr>
              <a:defRPr/>
            </a:lvl1pPr>
          </a:lstStyle>
          <a:p>
            <a:endParaRPr lang="en-US" altLang="en-US"/>
          </a:p>
        </p:txBody>
      </p:sp>
      <p:sp>
        <p:nvSpPr>
          <p:cNvPr id="4" name="Footer Placeholder 3"/>
          <p:cNvSpPr>
            <a:spLocks noGrp="1"/>
          </p:cNvSpPr>
          <p:nvPr>
            <p:ph type="ftr" sz="quarter" idx="11"/>
          </p:nvPr>
        </p:nvSpPr>
        <p:spPr>
          <a:xfrm>
            <a:off x="3429000" y="6245225"/>
            <a:ext cx="2895600" cy="47625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6937375" y="6245225"/>
            <a:ext cx="1901825" cy="476250"/>
          </a:xfrm>
        </p:spPr>
        <p:txBody>
          <a:bodyPr/>
          <a:lstStyle>
            <a:lvl1pPr>
              <a:defRPr/>
            </a:lvl1pPr>
          </a:lstStyle>
          <a:p>
            <a:fld id="{D16B06A8-0C43-4AE2-9042-5588852E021F}" type="slidenum">
              <a:rPr lang="en-US" altLang="en-US"/>
              <a:pPr/>
              <a:t>‹#›</a:t>
            </a:fld>
            <a:endParaRPr lang="en-US" altLang="en-US"/>
          </a:p>
        </p:txBody>
      </p:sp>
    </p:spTree>
    <p:extLst>
      <p:ext uri="{BB962C8B-B14F-4D97-AF65-F5344CB8AC3E}">
        <p14:creationId xmlns:p14="http://schemas.microsoft.com/office/powerpoint/2010/main" val="513218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040453B-B24A-4F17-A554-3D7EC4BB7A5C}" type="slidenum">
              <a:rPr lang="en-US" altLang="en-US"/>
              <a:pPr/>
              <a:t>‹#›</a:t>
            </a:fld>
            <a:endParaRPr lang="en-US" altLang="en-US"/>
          </a:p>
        </p:txBody>
      </p:sp>
    </p:spTree>
    <p:extLst>
      <p:ext uri="{BB962C8B-B14F-4D97-AF65-F5344CB8AC3E}">
        <p14:creationId xmlns:p14="http://schemas.microsoft.com/office/powerpoint/2010/main" val="2960480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A99A9C9-B0A9-44C3-BA85-F44D220AAEF6}" type="slidenum">
              <a:rPr lang="en-US" altLang="en-US"/>
              <a:pPr/>
              <a:t>‹#›</a:t>
            </a:fld>
            <a:endParaRPr lang="en-US" altLang="en-US"/>
          </a:p>
        </p:txBody>
      </p:sp>
    </p:spTree>
    <p:extLst>
      <p:ext uri="{BB962C8B-B14F-4D97-AF65-F5344CB8AC3E}">
        <p14:creationId xmlns:p14="http://schemas.microsoft.com/office/powerpoint/2010/main" val="1915171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06A70F7-11EB-4087-B108-6713D59BDD72}" type="slidenum">
              <a:rPr lang="en-US" altLang="en-US"/>
              <a:pPr/>
              <a:t>‹#›</a:t>
            </a:fld>
            <a:endParaRPr lang="en-US" altLang="en-US"/>
          </a:p>
        </p:txBody>
      </p:sp>
    </p:spTree>
    <p:extLst>
      <p:ext uri="{BB962C8B-B14F-4D97-AF65-F5344CB8AC3E}">
        <p14:creationId xmlns:p14="http://schemas.microsoft.com/office/powerpoint/2010/main" val="3697706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0D0EEE19-E504-4F14-AE8A-E67121B19BEE}" type="slidenum">
              <a:rPr lang="en-US" altLang="en-US"/>
              <a:pPr/>
              <a:t>‹#›</a:t>
            </a:fld>
            <a:endParaRPr lang="en-US" altLang="en-US"/>
          </a:p>
        </p:txBody>
      </p:sp>
    </p:spTree>
    <p:extLst>
      <p:ext uri="{BB962C8B-B14F-4D97-AF65-F5344CB8AC3E}">
        <p14:creationId xmlns:p14="http://schemas.microsoft.com/office/powerpoint/2010/main" val="1266418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453B0433-0FF4-422C-A47D-F6518D220862}" type="slidenum">
              <a:rPr lang="en-US" altLang="en-US"/>
              <a:pPr/>
              <a:t>‹#›</a:t>
            </a:fld>
            <a:endParaRPr lang="en-US" altLang="en-US"/>
          </a:p>
        </p:txBody>
      </p:sp>
    </p:spTree>
    <p:extLst>
      <p:ext uri="{BB962C8B-B14F-4D97-AF65-F5344CB8AC3E}">
        <p14:creationId xmlns:p14="http://schemas.microsoft.com/office/powerpoint/2010/main" val="2931212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0C32D071-DF21-4244-B40E-489C1D3E8089}" type="slidenum">
              <a:rPr lang="en-US" altLang="en-US"/>
              <a:pPr/>
              <a:t>‹#›</a:t>
            </a:fld>
            <a:endParaRPr lang="en-US" altLang="en-US"/>
          </a:p>
        </p:txBody>
      </p:sp>
    </p:spTree>
    <p:extLst>
      <p:ext uri="{BB962C8B-B14F-4D97-AF65-F5344CB8AC3E}">
        <p14:creationId xmlns:p14="http://schemas.microsoft.com/office/powerpoint/2010/main" val="929431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66666CA-2E27-4106-B726-B7BB2E3777CC}" type="slidenum">
              <a:rPr lang="en-US" altLang="en-US"/>
              <a:pPr/>
              <a:t>‹#›</a:t>
            </a:fld>
            <a:endParaRPr lang="en-US" altLang="en-US"/>
          </a:p>
        </p:txBody>
      </p:sp>
    </p:spTree>
    <p:extLst>
      <p:ext uri="{BB962C8B-B14F-4D97-AF65-F5344CB8AC3E}">
        <p14:creationId xmlns:p14="http://schemas.microsoft.com/office/powerpoint/2010/main" val="2077797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016178C-E000-45CB-9FD4-82CA7351D609}" type="slidenum">
              <a:rPr lang="en-US" altLang="en-US"/>
              <a:pPr/>
              <a:t>‹#›</a:t>
            </a:fld>
            <a:endParaRPr lang="en-US" altLang="en-US"/>
          </a:p>
        </p:txBody>
      </p:sp>
    </p:spTree>
    <p:extLst>
      <p:ext uri="{BB962C8B-B14F-4D97-AF65-F5344CB8AC3E}">
        <p14:creationId xmlns:p14="http://schemas.microsoft.com/office/powerpoint/2010/main" val="4261785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503810" name="Group 2"/>
          <p:cNvGrpSpPr>
            <a:grpSpLocks/>
          </p:cNvGrpSpPr>
          <p:nvPr/>
        </p:nvGrpSpPr>
        <p:grpSpPr bwMode="auto">
          <a:xfrm>
            <a:off x="319088" y="1828800"/>
            <a:ext cx="8824912" cy="5029200"/>
            <a:chOff x="201" y="1152"/>
            <a:chExt cx="5559" cy="3168"/>
          </a:xfrm>
        </p:grpSpPr>
        <p:sp>
          <p:nvSpPr>
            <p:cNvPr id="503811" name="Freeform 3"/>
            <p:cNvSpPr>
              <a:spLocks/>
            </p:cNvSpPr>
            <p:nvPr/>
          </p:nvSpPr>
          <p:spPr bwMode="ltGray">
            <a:xfrm>
              <a:off x="528" y="2909"/>
              <a:ext cx="5232" cy="1411"/>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2" name="Freeform 4"/>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Lst>
              <a:ahLst/>
              <a:cxnLst>
                <a:cxn ang="0">
                  <a:pos x="T0" y="T1"/>
                </a:cxn>
                <a:cxn ang="0">
                  <a:pos x="T2" y="T3"/>
                </a:cxn>
                <a:cxn ang="0">
                  <a:pos x="T4" y="T5"/>
                </a:cxn>
                <a:cxn ang="0">
                  <a:pos x="T6" y="T7"/>
                </a:cxn>
                <a:cxn ang="0">
                  <a:pos x="T8" y="T9"/>
                </a:cxn>
                <a:cxn ang="0">
                  <a:pos x="T10" y="T11"/>
                </a:cxn>
                <a:cxn ang="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3" name="Freeform 5"/>
            <p:cNvSpPr>
              <a:spLocks/>
            </p:cNvSpPr>
            <p:nvPr/>
          </p:nvSpPr>
          <p:spPr bwMode="ltGray">
            <a:xfrm>
              <a:off x="528" y="2932"/>
              <a:ext cx="5232" cy="1388"/>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4" name="Freeform 6"/>
            <p:cNvSpPr>
              <a:spLocks/>
            </p:cNvSpPr>
            <p:nvPr/>
          </p:nvSpPr>
          <p:spPr bwMode="ltGray">
            <a:xfrm>
              <a:off x="528" y="1152"/>
              <a:ext cx="4607"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5" name="Freeform 7"/>
            <p:cNvSpPr>
              <a:spLocks/>
            </p:cNvSpPr>
            <p:nvPr/>
          </p:nvSpPr>
          <p:spPr bwMode="ltGray">
            <a:xfrm>
              <a:off x="528" y="1152"/>
              <a:ext cx="29" cy="178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6" name="Freeform 8"/>
            <p:cNvSpPr>
              <a:spLocks/>
            </p:cNvSpPr>
            <p:nvPr/>
          </p:nvSpPr>
          <p:spPr bwMode="ltGray">
            <a:xfrm>
              <a:off x="527" y="2904"/>
              <a:ext cx="29" cy="1416"/>
            </a:xfrm>
            <a:custGeom>
              <a:avLst/>
              <a:gdLst>
                <a:gd name="T0" fmla="*/ 0 w 29"/>
                <a:gd name="T1" fmla="*/ 1416 h 1416"/>
                <a:gd name="T2" fmla="*/ 29 w 29"/>
                <a:gd name="T3" fmla="*/ 1416 h 1416"/>
                <a:gd name="T4" fmla="*/ 28 w 29"/>
                <a:gd name="T5" fmla="*/ 24 h 1416"/>
                <a:gd name="T6" fmla="*/ 0 w 29"/>
                <a:gd name="T7" fmla="*/ 0 h 1416"/>
                <a:gd name="T8" fmla="*/ 0 w 29"/>
                <a:gd name="T9" fmla="*/ 1416 h 1416"/>
              </a:gdLst>
              <a:ahLst/>
              <a:cxnLst>
                <a:cxn ang="0">
                  <a:pos x="T0" y="T1"/>
                </a:cxn>
                <a:cxn ang="0">
                  <a:pos x="T2" y="T3"/>
                </a:cxn>
                <a:cxn ang="0">
                  <a:pos x="T4" y="T5"/>
                </a:cxn>
                <a:cxn ang="0">
                  <a:pos x="T6" y="T7"/>
                </a:cxn>
                <a:cxn ang="0">
                  <a:pos x="T8" y="T9"/>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7" name="Freeform 9"/>
            <p:cNvSpPr>
              <a:spLocks/>
            </p:cNvSpPr>
            <p:nvPr/>
          </p:nvSpPr>
          <p:spPr bwMode="ltGray">
            <a:xfrm>
              <a:off x="201" y="2904"/>
              <a:ext cx="2879"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8" name="Freeform 10"/>
            <p:cNvSpPr>
              <a:spLocks/>
            </p:cNvSpPr>
            <p:nvPr/>
          </p:nvSpPr>
          <p:spPr bwMode="ltGray">
            <a:xfrm>
              <a:off x="201" y="2904"/>
              <a:ext cx="30" cy="1416"/>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03819" name="Rectangle 11"/>
          <p:cNvSpPr>
            <a:spLocks noGrp="1" noChangeArrowheads="1"/>
          </p:cNvSpPr>
          <p:nvPr>
            <p:ph type="dt" sz="half" idx="2"/>
          </p:nvPr>
        </p:nvSpPr>
        <p:spPr bwMode="auto">
          <a:xfrm>
            <a:off x="838200"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defRPr>
            </a:lvl1pPr>
          </a:lstStyle>
          <a:p>
            <a:endParaRPr lang="en-US" altLang="en-US"/>
          </a:p>
        </p:txBody>
      </p:sp>
      <p:sp>
        <p:nvSpPr>
          <p:cNvPr id="503820" name="Rectangle 12"/>
          <p:cNvSpPr>
            <a:spLocks noGrp="1" noChangeArrowheads="1"/>
          </p:cNvSpPr>
          <p:nvPr>
            <p:ph type="ftr" sz="quarter" idx="3"/>
          </p:nvPr>
        </p:nvSpPr>
        <p:spPr bwMode="auto">
          <a:xfrm>
            <a:off x="34290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defRPr>
            </a:lvl1pPr>
          </a:lstStyle>
          <a:p>
            <a:endParaRPr lang="en-US" altLang="en-US"/>
          </a:p>
        </p:txBody>
      </p:sp>
      <p:sp>
        <p:nvSpPr>
          <p:cNvPr id="503821" name="Rectangle 13"/>
          <p:cNvSpPr>
            <a:spLocks noGrp="1" noChangeArrowheads="1"/>
          </p:cNvSpPr>
          <p:nvPr>
            <p:ph type="sldNum" sz="quarter" idx="4"/>
          </p:nvPr>
        </p:nvSpPr>
        <p:spPr bwMode="auto">
          <a:xfrm>
            <a:off x="6937375"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defRPr>
            </a:lvl1pPr>
          </a:lstStyle>
          <a:p>
            <a:fld id="{DD7A1EAB-4BAA-437A-9254-EC7732BA9158}" type="slidenum">
              <a:rPr lang="en-US" altLang="en-US"/>
              <a:pPr/>
              <a:t>‹#›</a:t>
            </a:fld>
            <a:endParaRPr lang="en-US" altLang="en-US"/>
          </a:p>
        </p:txBody>
      </p:sp>
      <p:sp>
        <p:nvSpPr>
          <p:cNvPr id="503822" name="Rectangle 14"/>
          <p:cNvSpPr>
            <a:spLocks noGrp="1" noRot="1" noChangeArrowheads="1"/>
          </p:cNvSpPr>
          <p:nvPr>
            <p:ph type="title"/>
          </p:nvPr>
        </p:nvSpPr>
        <p:spPr bwMode="auto">
          <a:xfrm>
            <a:off x="457200" y="244475"/>
            <a:ext cx="838517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03823" name="Rectangle 15"/>
          <p:cNvSpPr>
            <a:spLocks noGrp="1" noRot="1" noChangeArrowheads="1"/>
          </p:cNvSpPr>
          <p:nvPr>
            <p:ph type="body" idx="1"/>
          </p:nvPr>
        </p:nvSpPr>
        <p:spPr bwMode="auto">
          <a:xfrm>
            <a:off x="838200" y="1905000"/>
            <a:ext cx="800735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l"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gif"/><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2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0.jpg"/><Relationship Id="rId1" Type="http://schemas.openxmlformats.org/officeDocument/2006/relationships/slideLayout" Target="../slideLayouts/slideLayout12.xml"/><Relationship Id="rId4" Type="http://schemas.openxmlformats.org/officeDocument/2006/relationships/image" Target="../media/image11.jpg"/></Relationships>
</file>

<file path=ppt/slides/_rels/slide2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gif"/><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4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DB5165-A224-46DC-A894-E00CDCFD71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601200" cy="6858000"/>
          </a:xfrm>
          <a:prstGeom prst="rect">
            <a:avLst/>
          </a:prstGeom>
        </p:spPr>
      </p:pic>
      <p:sp>
        <p:nvSpPr>
          <p:cNvPr id="4098" name="Rectangle 2"/>
          <p:cNvSpPr>
            <a:spLocks noGrp="1" noChangeArrowheads="1"/>
          </p:cNvSpPr>
          <p:nvPr>
            <p:ph type="ctrTitle"/>
          </p:nvPr>
        </p:nvSpPr>
        <p:spPr>
          <a:xfrm>
            <a:off x="914400" y="2095500"/>
            <a:ext cx="7745001" cy="762000"/>
          </a:xfrm>
          <a:noFill/>
        </p:spPr>
        <p:txBody>
          <a:bodyPr/>
          <a:lstStyle/>
          <a:p>
            <a:r>
              <a:rPr lang="en-US" altLang="en-US" sz="3600" i="1" u="sng" dirty="0" err="1">
                <a:solidFill>
                  <a:srgbClr val="FF0000"/>
                </a:solidFill>
                <a:latin typeface="+mn-lt"/>
              </a:rPr>
              <a:t>Homecrest</a:t>
            </a:r>
            <a:r>
              <a:rPr lang="en-US" altLang="en-US" sz="3600" i="1" u="sng" dirty="0">
                <a:solidFill>
                  <a:srgbClr val="FF0000"/>
                </a:solidFill>
                <a:latin typeface="+mn-lt"/>
              </a:rPr>
              <a:t> Presbyterian Church</a:t>
            </a:r>
            <a:br>
              <a:rPr lang="en-US" altLang="en-US" sz="3600" i="1" dirty="0">
                <a:solidFill>
                  <a:schemeClr val="tx1"/>
                </a:solidFill>
                <a:latin typeface="Arial" charset="0"/>
              </a:rPr>
            </a:br>
            <a:r>
              <a:rPr lang="en-US" altLang="en-US" sz="3400" i="1" dirty="0">
                <a:solidFill>
                  <a:srgbClr val="FFFF00"/>
                </a:solidFill>
                <a:latin typeface="Arial" charset="0"/>
              </a:rPr>
              <a:t>Worship of the Lord’s Day</a:t>
            </a:r>
            <a:br>
              <a:rPr lang="en-US" altLang="en-US" sz="3800" i="1" dirty="0">
                <a:solidFill>
                  <a:srgbClr val="FFFF00"/>
                </a:solidFill>
                <a:latin typeface="Arial" charset="0"/>
              </a:rPr>
            </a:br>
            <a:r>
              <a:rPr lang="en-US" altLang="en-US" sz="3000" i="1" dirty="0">
                <a:latin typeface="Arial" charset="0"/>
              </a:rPr>
              <a:t>July 30th, 2017 </a:t>
            </a:r>
            <a:br>
              <a:rPr lang="en-US" altLang="en-US" sz="3000" i="1" dirty="0">
                <a:latin typeface="Arial" charset="0"/>
              </a:rPr>
            </a:br>
            <a:r>
              <a:rPr lang="en-US" altLang="en-US" sz="3000" i="1" dirty="0">
                <a:solidFill>
                  <a:srgbClr val="00FFFF"/>
                </a:solidFill>
                <a:effectLst>
                  <a:outerShdw blurRad="38100" dist="38100" dir="2700000" algn="tl">
                    <a:srgbClr val="000000">
                      <a:alpha val="43137"/>
                    </a:srgbClr>
                  </a:outerShdw>
                </a:effectLst>
                <a:latin typeface="Arial" charset="0"/>
              </a:rPr>
              <a:t>17th Sunday in Ordinary Time</a:t>
            </a:r>
          </a:p>
        </p:txBody>
      </p:sp>
      <p:pic>
        <p:nvPicPr>
          <p:cNvPr id="6" name="Picture 5">
            <a:extLst>
              <a:ext uri="{FF2B5EF4-FFF2-40B4-BE49-F238E27FC236}">
                <a16:creationId xmlns:a16="http://schemas.microsoft.com/office/drawing/2014/main" id="{87263C55-0767-41A9-872A-1FC6736730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4200" y="4648200"/>
            <a:ext cx="1901463" cy="1905000"/>
          </a:xfrm>
          <a:prstGeom prst="rect">
            <a:avLst/>
          </a:prstGeom>
        </p:spPr>
      </p:pic>
    </p:spTree>
    <p:extLst>
      <p:ext uri="{BB962C8B-B14F-4D97-AF65-F5344CB8AC3E}">
        <p14:creationId xmlns:p14="http://schemas.microsoft.com/office/powerpoint/2010/main" val="3076472950"/>
      </p:ext>
    </p:ext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9A503E2-1986-4D9C-B877-97E4908D8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601200" cy="6858000"/>
          </a:xfrm>
          <a:prstGeom prst="rect">
            <a:avLst/>
          </a:prstGeom>
        </p:spPr>
      </p:pic>
      <p:sp>
        <p:nvSpPr>
          <p:cNvPr id="111618" name="Rectangle 2"/>
          <p:cNvSpPr>
            <a:spLocks noGrp="1" noChangeArrowheads="1"/>
          </p:cNvSpPr>
          <p:nvPr>
            <p:ph type="ctrTitle"/>
          </p:nvPr>
        </p:nvSpPr>
        <p:spPr>
          <a:xfrm>
            <a:off x="342898" y="587375"/>
            <a:ext cx="9486902"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rPr>
              <a:t>Call To Worship/Gathering Hymn </a:t>
            </a:r>
            <a:r>
              <a:rPr lang="en-US" altLang="en-US" sz="2000" b="0" i="1" dirty="0">
                <a:solidFill>
                  <a:srgbClr val="FFFF00"/>
                </a:solidFill>
              </a:rPr>
              <a:t> </a:t>
            </a:r>
            <a:br>
              <a:rPr lang="en-US" altLang="en-US" sz="2000" b="0" i="1" dirty="0">
                <a:solidFill>
                  <a:srgbClr val="FFFF00"/>
                </a:solidFill>
              </a:rPr>
            </a:br>
            <a:r>
              <a:rPr lang="en-US" altLang="en-US" sz="2800" i="1" dirty="0">
                <a:solidFill>
                  <a:srgbClr val="4AE8E8"/>
                </a:solidFill>
                <a:effectLst>
                  <a:outerShdw blurRad="38100" dist="38100" dir="2700000" algn="tl">
                    <a:srgbClr val="000000">
                      <a:alpha val="43137"/>
                    </a:srgbClr>
                  </a:outerShdw>
                </a:effectLst>
                <a:latin typeface="+mn-lt"/>
              </a:rPr>
              <a:t>#59 “The Steadfast Love of the Lord”</a:t>
            </a:r>
            <a:br>
              <a:rPr lang="en-US" altLang="en-US" sz="2800" i="1" dirty="0">
                <a:solidFill>
                  <a:srgbClr val="4AE8E8"/>
                </a:solidFill>
                <a:effectLst>
                  <a:outerShdw blurRad="38100" dist="38100" dir="2700000" algn="tl">
                    <a:srgbClr val="000000">
                      <a:alpha val="43137"/>
                    </a:srgbClr>
                  </a:outerShdw>
                </a:effectLst>
                <a:latin typeface="+mn-lt"/>
              </a:rPr>
            </a:br>
            <a:r>
              <a:rPr lang="en-US" altLang="en-US" sz="2800" i="1" dirty="0">
                <a:solidFill>
                  <a:srgbClr val="4AE8E8"/>
                </a:solidFill>
                <a:effectLst>
                  <a:outerShdw blurRad="38100" dist="38100" dir="2700000" algn="tl">
                    <a:srgbClr val="000000">
                      <a:alpha val="43137"/>
                    </a:srgbClr>
                  </a:outerShdw>
                </a:effectLst>
                <a:latin typeface="+mn-lt"/>
              </a:rPr>
              <a:t>Psalm 1-5:1-10, 42-43</a:t>
            </a:r>
            <a:endParaRPr lang="en-US" altLang="en-US" sz="2800" i="1" dirty="0">
              <a:solidFill>
                <a:srgbClr val="4AE8E8"/>
              </a:solidFill>
              <a:latin typeface="+mn-lt"/>
            </a:endParaRPr>
          </a:p>
        </p:txBody>
      </p:sp>
      <p:sp>
        <p:nvSpPr>
          <p:cNvPr id="111619"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189270" y="2895600"/>
            <a:ext cx="9335730" cy="4647426"/>
          </a:xfrm>
          <a:prstGeom prst="rect">
            <a:avLst/>
          </a:prstGeom>
        </p:spPr>
        <p:txBody>
          <a:bodyPr wrap="square">
            <a:spAutoFit/>
          </a:bodyPr>
          <a:lstStyle/>
          <a:p>
            <a:pPr algn="ctr"/>
            <a:r>
              <a:rPr lang="en-US" sz="3300" b="1" i="1" dirty="0">
                <a:solidFill>
                  <a:srgbClr val="FFFF00"/>
                </a:solidFill>
                <a:effectLst>
                  <a:outerShdw blurRad="38100" dist="38100" dir="2700000" algn="tl">
                    <a:srgbClr val="000000">
                      <a:alpha val="43137"/>
                    </a:srgbClr>
                  </a:outerShdw>
                </a:effectLst>
              </a:rPr>
              <a:t>The steadfast love of the Lord never ceases;</a:t>
            </a:r>
            <a:br>
              <a:rPr lang="en-US" sz="3300" b="1" i="1" dirty="0">
                <a:solidFill>
                  <a:srgbClr val="FFFF00"/>
                </a:solidFill>
                <a:effectLst>
                  <a:outerShdw blurRad="38100" dist="38100" dir="2700000" algn="tl">
                    <a:srgbClr val="000000">
                      <a:alpha val="43137"/>
                    </a:srgbClr>
                  </a:outerShdw>
                </a:effectLst>
              </a:rPr>
            </a:br>
            <a:r>
              <a:rPr lang="en-US" sz="3300" b="1" i="1" dirty="0">
                <a:solidFill>
                  <a:srgbClr val="FFFF00"/>
                </a:solidFill>
                <a:effectLst>
                  <a:outerShdw blurRad="38100" dist="38100" dir="2700000" algn="tl">
                    <a:srgbClr val="000000">
                      <a:alpha val="43137"/>
                    </a:srgbClr>
                  </a:outerShdw>
                </a:effectLst>
              </a:rPr>
              <a:t>God’s mercies never come to an end.</a:t>
            </a:r>
            <a:br>
              <a:rPr lang="en-US" sz="3300" b="1" i="1" dirty="0">
                <a:solidFill>
                  <a:srgbClr val="FFFF00"/>
                </a:solidFill>
                <a:effectLst>
                  <a:outerShdw blurRad="38100" dist="38100" dir="2700000" algn="tl">
                    <a:srgbClr val="000000">
                      <a:alpha val="43137"/>
                    </a:srgbClr>
                  </a:outerShdw>
                </a:effectLst>
              </a:rPr>
            </a:br>
            <a:r>
              <a:rPr lang="en-US" sz="3300" b="1" i="1" dirty="0">
                <a:solidFill>
                  <a:srgbClr val="FFFF00"/>
                </a:solidFill>
                <a:effectLst>
                  <a:outerShdw blurRad="38100" dist="38100" dir="2700000" algn="tl">
                    <a:srgbClr val="000000">
                      <a:alpha val="43137"/>
                    </a:srgbClr>
                  </a:outerShdw>
                </a:effectLst>
              </a:rPr>
              <a:t>They are new every morning, </a:t>
            </a:r>
          </a:p>
          <a:p>
            <a:pPr algn="ctr"/>
            <a:r>
              <a:rPr lang="en-US" sz="3300" b="1" i="1" dirty="0">
                <a:solidFill>
                  <a:srgbClr val="FFFF00"/>
                </a:solidFill>
                <a:effectLst>
                  <a:outerShdw blurRad="38100" dist="38100" dir="2700000" algn="tl">
                    <a:srgbClr val="000000">
                      <a:alpha val="43137"/>
                    </a:srgbClr>
                  </a:outerShdw>
                </a:effectLst>
              </a:rPr>
              <a:t>new every morning;</a:t>
            </a:r>
            <a:br>
              <a:rPr lang="en-US" sz="3300" b="1" i="1" dirty="0">
                <a:solidFill>
                  <a:srgbClr val="FFFF00"/>
                </a:solidFill>
                <a:effectLst>
                  <a:outerShdw blurRad="38100" dist="38100" dir="2700000" algn="tl">
                    <a:srgbClr val="000000">
                      <a:alpha val="43137"/>
                    </a:srgbClr>
                  </a:outerShdw>
                </a:effectLst>
              </a:rPr>
            </a:br>
            <a:r>
              <a:rPr lang="en-US" sz="3300" b="1" i="1" dirty="0">
                <a:solidFill>
                  <a:srgbClr val="FFFF00"/>
                </a:solidFill>
                <a:effectLst>
                  <a:outerShdw blurRad="38100" dist="38100" dir="2700000" algn="tl">
                    <a:srgbClr val="000000">
                      <a:alpha val="43137"/>
                    </a:srgbClr>
                  </a:outerShdw>
                </a:effectLst>
              </a:rPr>
              <a:t>Great is your faithfulness, O Lord,</a:t>
            </a:r>
            <a:br>
              <a:rPr lang="en-US" sz="3300" b="1" i="1" dirty="0">
                <a:solidFill>
                  <a:srgbClr val="FFFF00"/>
                </a:solidFill>
                <a:effectLst>
                  <a:outerShdw blurRad="38100" dist="38100" dir="2700000" algn="tl">
                    <a:srgbClr val="000000">
                      <a:alpha val="43137"/>
                    </a:srgbClr>
                  </a:outerShdw>
                </a:effectLst>
              </a:rPr>
            </a:br>
            <a:r>
              <a:rPr lang="en-US" sz="3300" b="1" i="1" dirty="0">
                <a:solidFill>
                  <a:srgbClr val="FFFF00"/>
                </a:solidFill>
                <a:effectLst>
                  <a:outerShdw blurRad="38100" dist="38100" dir="2700000" algn="tl">
                    <a:srgbClr val="000000">
                      <a:alpha val="43137"/>
                    </a:srgbClr>
                  </a:outerShdw>
                </a:effectLst>
              </a:rPr>
              <a:t>Great is your faithfulness.</a:t>
            </a:r>
            <a:br>
              <a:rPr lang="en-US" sz="3300" b="1" i="1" dirty="0">
                <a:solidFill>
                  <a:srgbClr val="FFFF00"/>
                </a:solidFill>
                <a:effectLst>
                  <a:outerShdw blurRad="38100" dist="38100" dir="2700000" algn="tl">
                    <a:srgbClr val="000000">
                      <a:alpha val="43137"/>
                    </a:srgbClr>
                  </a:outerShdw>
                </a:effectLst>
              </a:rPr>
            </a:br>
            <a:endParaRPr lang="en-US" sz="33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3000" b="1" i="1" dirty="0">
              <a:solidFill>
                <a:srgbClr val="00FFFF"/>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036834592"/>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41730" name="Rectangle 2"/>
          <p:cNvSpPr>
            <a:spLocks noGrp="1" noChangeArrowheads="1"/>
          </p:cNvSpPr>
          <p:nvPr>
            <p:ph type="ctrTitle"/>
          </p:nvPr>
        </p:nvSpPr>
        <p:spPr>
          <a:xfrm>
            <a:off x="609600" y="914400"/>
            <a:ext cx="7620000" cy="1135817"/>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Call to Confession </a:t>
            </a:r>
            <a:br>
              <a:rPr lang="en-US" altLang="en-US" sz="2400" b="0" i="1" dirty="0"/>
            </a:br>
            <a:r>
              <a:rPr lang="en-US" sz="2400" i="1" dirty="0">
                <a:effectLst>
                  <a:outerShdw blurRad="38100" dist="38100" dir="2700000" algn="tl">
                    <a:srgbClr val="000000">
                      <a:alpha val="43137"/>
                    </a:srgbClr>
                  </a:outerShdw>
                </a:effectLst>
                <a:latin typeface="+mn-lt"/>
              </a:rPr>
              <a:t>Sisters and brothers, God never forgets God’s promises; God’s covenant endures in every generation.  We are free to speak the truth about our lives because God’s faithfulness embraces us as we examine our hearts.</a:t>
            </a:r>
            <a:br>
              <a:rPr lang="en-US" sz="2400" dirty="0">
                <a:effectLst/>
                <a:latin typeface="+mn-lt"/>
              </a:rPr>
            </a:br>
            <a:r>
              <a:rPr lang="en-US" sz="2400" dirty="0">
                <a:effectLst/>
                <a:latin typeface="+mn-lt"/>
              </a:rPr>
              <a:t> </a:t>
            </a:r>
            <a:br>
              <a:rPr lang="en-US" dirty="0">
                <a:effectLst/>
              </a:rPr>
            </a:br>
            <a:br>
              <a:rPr lang="en-US" sz="2000" dirty="0">
                <a:effectLst>
                  <a:outerShdw blurRad="38100" dist="38100" dir="2700000" algn="tl">
                    <a:srgbClr val="000000">
                      <a:alpha val="43137"/>
                    </a:srgbClr>
                  </a:outerShdw>
                </a:effectLst>
                <a:latin typeface="+mn-lt"/>
              </a:rPr>
            </a:br>
            <a:br>
              <a:rPr lang="en-US" sz="2400" dirty="0">
                <a:effectLst/>
                <a:latin typeface="+mn-lt"/>
              </a:rPr>
            </a:br>
            <a:endParaRPr lang="en-US" altLang="en-US" sz="2400" b="0" i="1" dirty="0">
              <a:solidFill>
                <a:srgbClr val="FF3300"/>
              </a:solidFill>
              <a:effectLst>
                <a:outerShdw blurRad="38100" dist="38100" dir="2700000" algn="tl">
                  <a:srgbClr val="000000">
                    <a:alpha val="43137"/>
                  </a:srgbClr>
                </a:outerShdw>
              </a:effectLst>
              <a:latin typeface="+mn-lt"/>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4" name="Rectangle 3"/>
          <p:cNvSpPr/>
          <p:nvPr/>
        </p:nvSpPr>
        <p:spPr>
          <a:xfrm>
            <a:off x="536983" y="2743200"/>
            <a:ext cx="8378417" cy="492443"/>
          </a:xfrm>
          <a:prstGeom prst="rect">
            <a:avLst/>
          </a:prstGeom>
        </p:spPr>
        <p:txBody>
          <a:bodyPr wrap="square">
            <a:spAutoFit/>
          </a:bodyPr>
          <a:lstStyle/>
          <a:p>
            <a:endParaRPr lang="en-US" sz="2600" dirty="0">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094072945"/>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41730" name="Rectangle 2"/>
          <p:cNvSpPr>
            <a:spLocks noGrp="1" noChangeArrowheads="1"/>
          </p:cNvSpPr>
          <p:nvPr>
            <p:ph type="ctrTitle"/>
          </p:nvPr>
        </p:nvSpPr>
        <p:spPr>
          <a:xfrm>
            <a:off x="378941" y="199167"/>
            <a:ext cx="8534400" cy="1431925"/>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Prayer of Confession</a:t>
            </a:r>
            <a:r>
              <a:rPr lang="en-US" altLang="en-US" sz="3600" b="0" i="1" dirty="0"/>
              <a:t> </a:t>
            </a:r>
            <a:r>
              <a:rPr lang="en-US" altLang="en-US" sz="2000" i="1" dirty="0">
                <a:latin typeface="+mn-lt"/>
              </a:rPr>
              <a:t>(in Unison)</a:t>
            </a:r>
            <a:endParaRPr lang="en-US" altLang="en-US" sz="2400" b="0" i="1" dirty="0">
              <a:solidFill>
                <a:srgbClr val="FF3300"/>
              </a:solidFill>
              <a:effectLst>
                <a:outerShdw blurRad="38100" dist="38100" dir="2700000" algn="tl">
                  <a:srgbClr val="000000">
                    <a:alpha val="43137"/>
                  </a:srgbClr>
                </a:outerShdw>
              </a:effectLst>
              <a:latin typeface="+mn-lt"/>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3" name="Rectangle 2"/>
          <p:cNvSpPr/>
          <p:nvPr/>
        </p:nvSpPr>
        <p:spPr>
          <a:xfrm>
            <a:off x="457200" y="1447800"/>
            <a:ext cx="7852718" cy="4401205"/>
          </a:xfrm>
          <a:prstGeom prst="rect">
            <a:avLst/>
          </a:prstGeom>
        </p:spPr>
        <p:txBody>
          <a:bodyPr wrap="square">
            <a:spAutoFit/>
          </a:bodyPr>
          <a:lstStyle/>
          <a:p>
            <a:r>
              <a:rPr lang="en-US" sz="2800" b="1" i="1" dirty="0">
                <a:solidFill>
                  <a:srgbClr val="FFFF00"/>
                </a:solidFill>
              </a:rPr>
              <a:t>	</a:t>
            </a:r>
            <a:r>
              <a:rPr lang="en-US" sz="2800" b="1" i="1" dirty="0">
                <a:effectLst>
                  <a:outerShdw blurRad="38100" dist="38100" dir="2700000" algn="tl">
                    <a:srgbClr val="000000">
                      <a:alpha val="43137"/>
                    </a:srgbClr>
                  </a:outerShdw>
                </a:effectLst>
              </a:rPr>
              <a:t>O God you created the world and named it very good, yet we turned away from you and others almost immediately.  Again and again you shower us with the good news of the Gospel in Jesus Christ, but we stereotype others and build walls among us.  You throw your seed on all types of people and situations, but frequently we make hesitant steps towards justice, instead of bold moves.  All too often we bear no fruit.  </a:t>
            </a:r>
            <a:endParaRPr lang="en-US" sz="2800" b="1"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084379626"/>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41730" name="Rectangle 2"/>
          <p:cNvSpPr>
            <a:spLocks noGrp="1" noChangeArrowheads="1"/>
          </p:cNvSpPr>
          <p:nvPr>
            <p:ph type="ctrTitle"/>
          </p:nvPr>
        </p:nvSpPr>
        <p:spPr>
          <a:xfrm>
            <a:off x="378941" y="199167"/>
            <a:ext cx="8534400" cy="1431925"/>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Prayer of Confession</a:t>
            </a:r>
            <a:r>
              <a:rPr lang="en-US" altLang="en-US" sz="3600" b="0" i="1" dirty="0"/>
              <a:t> </a:t>
            </a:r>
            <a:r>
              <a:rPr lang="en-US" altLang="en-US" sz="2000" i="1" dirty="0">
                <a:latin typeface="+mn-lt"/>
              </a:rPr>
              <a:t>(in Unison)</a:t>
            </a:r>
            <a:endParaRPr lang="en-US" altLang="en-US" sz="2400" b="0" i="1" dirty="0">
              <a:solidFill>
                <a:srgbClr val="FF3300"/>
              </a:solidFill>
              <a:effectLst>
                <a:outerShdw blurRad="38100" dist="38100" dir="2700000" algn="tl">
                  <a:srgbClr val="000000">
                    <a:alpha val="43137"/>
                  </a:srgbClr>
                </a:outerShdw>
              </a:effectLst>
              <a:latin typeface="+mn-lt"/>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3" name="Rectangle 2"/>
          <p:cNvSpPr/>
          <p:nvPr/>
        </p:nvSpPr>
        <p:spPr>
          <a:xfrm>
            <a:off x="376882" y="1631092"/>
            <a:ext cx="8536459" cy="1384995"/>
          </a:xfrm>
          <a:prstGeom prst="rect">
            <a:avLst/>
          </a:prstGeom>
        </p:spPr>
        <p:txBody>
          <a:bodyPr wrap="square">
            <a:spAutoFit/>
          </a:bodyPr>
          <a:lstStyle/>
          <a:p>
            <a:r>
              <a:rPr lang="en-US" sz="2800" b="1" i="1" dirty="0">
                <a:effectLst>
                  <a:outerShdw blurRad="38100" dist="38100" dir="2700000" algn="tl">
                    <a:srgbClr val="000000">
                      <a:alpha val="43137"/>
                    </a:srgbClr>
                  </a:outerShdw>
                </a:effectLst>
              </a:rPr>
              <a:t>Forgive us, O God of mercy and hope.  </a:t>
            </a:r>
          </a:p>
          <a:p>
            <a:r>
              <a:rPr lang="en-US" sz="2800" b="1" i="1" dirty="0">
                <a:effectLst>
                  <a:outerShdw blurRad="38100" dist="38100" dir="2700000" algn="tl">
                    <a:srgbClr val="000000">
                      <a:alpha val="43137"/>
                    </a:srgbClr>
                  </a:outerShdw>
                </a:effectLst>
              </a:rPr>
              <a:t>By your Spirit transform us into good soil, </a:t>
            </a:r>
          </a:p>
          <a:p>
            <a:r>
              <a:rPr lang="en-US" sz="2800" b="1" i="1" dirty="0">
                <a:effectLst>
                  <a:outerShdw blurRad="38100" dist="38100" dir="2700000" algn="tl">
                    <a:srgbClr val="000000">
                      <a:alpha val="43137"/>
                    </a:srgbClr>
                  </a:outerShdw>
                </a:effectLst>
              </a:rPr>
              <a:t>where seed grows into great fruits of promises.</a:t>
            </a:r>
            <a:endParaRPr lang="en-US" sz="2800" b="1"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58928454"/>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41730" name="Rectangle 2"/>
          <p:cNvSpPr>
            <a:spLocks noGrp="1" noChangeArrowheads="1"/>
          </p:cNvSpPr>
          <p:nvPr>
            <p:ph type="ctrTitle"/>
          </p:nvPr>
        </p:nvSpPr>
        <p:spPr>
          <a:xfrm>
            <a:off x="381000" y="533400"/>
            <a:ext cx="8534400" cy="1431925"/>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Declaration of Forgiveness</a:t>
            </a:r>
            <a:br>
              <a:rPr lang="en-US" altLang="en-US" sz="3200" b="0" i="1" dirty="0"/>
            </a:br>
            <a:r>
              <a:rPr lang="en-US" sz="2000" i="1" dirty="0">
                <a:solidFill>
                  <a:srgbClr val="FFFF00"/>
                </a:solidFill>
                <a:effectLst/>
                <a:latin typeface="+mn-lt"/>
              </a:rPr>
              <a:t>(Based on Romans 8:31-39)</a:t>
            </a:r>
            <a:br>
              <a:rPr lang="en-US" dirty="0">
                <a:effectLst/>
              </a:rPr>
            </a:br>
            <a:r>
              <a:rPr lang="en-US" sz="2400" i="1" dirty="0">
                <a:effectLst>
                  <a:outerShdw blurRad="38100" dist="38100" dir="2700000" algn="tl">
                    <a:srgbClr val="000000">
                      <a:alpha val="43137"/>
                    </a:srgbClr>
                  </a:outerShdw>
                </a:effectLst>
                <a:latin typeface="+mn-lt"/>
              </a:rPr>
              <a:t>What then are we to say about these things?  </a:t>
            </a:r>
            <a:br>
              <a:rPr lang="en-US" sz="2400" i="1" dirty="0">
                <a:effectLst>
                  <a:outerShdw blurRad="38100" dist="38100" dir="2700000" algn="tl">
                    <a:srgbClr val="000000">
                      <a:alpha val="43137"/>
                    </a:srgbClr>
                  </a:outerShdw>
                </a:effectLst>
                <a:latin typeface="+mn-lt"/>
              </a:rPr>
            </a:br>
            <a:r>
              <a:rPr lang="en-US" sz="2400" i="1" dirty="0">
                <a:effectLst>
                  <a:outerShdw blurRad="38100" dist="38100" dir="2700000" algn="tl">
                    <a:srgbClr val="000000">
                      <a:alpha val="43137"/>
                    </a:srgbClr>
                  </a:outerShdw>
                </a:effectLst>
                <a:latin typeface="+mn-lt"/>
              </a:rPr>
              <a:t>If God is for us, who is against us?  Sisters and brothers, nothing we have done, nothing we will ever do, is enough to separate us from the love of God made known in Jesus Christ.  Our sins have been forgiven.  </a:t>
            </a:r>
            <a:br>
              <a:rPr lang="en-US" sz="2400" dirty="0">
                <a:effectLst>
                  <a:outerShdw blurRad="38100" dist="38100" dir="2700000" algn="tl">
                    <a:srgbClr val="000000">
                      <a:alpha val="43137"/>
                    </a:srgbClr>
                  </a:outerShdw>
                </a:effectLst>
                <a:latin typeface="+mn-lt"/>
              </a:rPr>
            </a:br>
            <a:r>
              <a:rPr lang="en-US" sz="2400" i="1" dirty="0">
                <a:solidFill>
                  <a:srgbClr val="FFFF00"/>
                </a:solidFill>
                <a:effectLst>
                  <a:outerShdw blurRad="38100" dist="38100" dir="2700000" algn="tl">
                    <a:srgbClr val="000000">
                      <a:alpha val="43137"/>
                    </a:srgbClr>
                  </a:outerShdw>
                </a:effectLst>
                <a:latin typeface="+mn-lt"/>
              </a:rPr>
              <a:t>Thanks be to God.  Amen.</a:t>
            </a:r>
            <a:br>
              <a:rPr lang="en-US" sz="2400" dirty="0">
                <a:solidFill>
                  <a:srgbClr val="FFFF00"/>
                </a:solidFill>
                <a:effectLst>
                  <a:outerShdw blurRad="38100" dist="38100" dir="2700000" algn="tl">
                    <a:srgbClr val="000000">
                      <a:alpha val="43137"/>
                    </a:srgbClr>
                  </a:outerShdw>
                </a:effectLst>
                <a:latin typeface="+mn-lt"/>
              </a:rPr>
            </a:br>
            <a:br>
              <a:rPr lang="en-US" sz="2400" dirty="0">
                <a:solidFill>
                  <a:srgbClr val="FFFF00"/>
                </a:solidFill>
                <a:effectLst/>
                <a:latin typeface="+mn-lt"/>
              </a:rPr>
            </a:br>
            <a:br>
              <a:rPr lang="en-US" sz="2400" dirty="0">
                <a:effectLst/>
                <a:latin typeface="+mn-lt"/>
                <a:cs typeface="Arial" panose="020B0604020202020204" pitchFamily="34" charset="0"/>
              </a:rPr>
            </a:br>
            <a:br>
              <a:rPr lang="en-US" sz="2400" dirty="0">
                <a:solidFill>
                  <a:srgbClr val="00FFFF"/>
                </a:solidFill>
                <a:effectLst/>
                <a:latin typeface="+mn-lt"/>
                <a:cs typeface="Arial" panose="020B0604020202020204" pitchFamily="34" charset="0"/>
              </a:rPr>
            </a:br>
            <a:br>
              <a:rPr lang="en-US" sz="2400" dirty="0">
                <a:solidFill>
                  <a:srgbClr val="FFFF00"/>
                </a:solidFill>
                <a:effectLst>
                  <a:outerShdw blurRad="38100" dist="38100" dir="2700000" algn="tl">
                    <a:srgbClr val="000000">
                      <a:alpha val="43137"/>
                    </a:srgbClr>
                  </a:outerShdw>
                </a:effectLst>
                <a:latin typeface="+mn-lt"/>
                <a:cs typeface="Arial" panose="020B0604020202020204" pitchFamily="34" charset="0"/>
              </a:rPr>
            </a:br>
            <a:br>
              <a:rPr lang="en-US" sz="2400" dirty="0">
                <a:solidFill>
                  <a:srgbClr val="FFFF00"/>
                </a:solidFill>
                <a:effectLst>
                  <a:outerShdw blurRad="38100" dist="38100" dir="2700000" algn="tl">
                    <a:srgbClr val="000000">
                      <a:alpha val="43137"/>
                    </a:srgbClr>
                  </a:outerShdw>
                </a:effectLst>
                <a:latin typeface="+mn-lt"/>
                <a:cs typeface="Arial" panose="020B0604020202020204" pitchFamily="34" charset="0"/>
              </a:rPr>
            </a:br>
            <a:endParaRPr lang="en-US" altLang="en-US" sz="2400" i="1" dirty="0">
              <a:solidFill>
                <a:srgbClr val="FFFF00"/>
              </a:solidFill>
              <a:effectLst>
                <a:outerShdw blurRad="38100" dist="38100" dir="2700000" algn="tl">
                  <a:srgbClr val="000000">
                    <a:alpha val="43137"/>
                  </a:srgbClr>
                </a:outerShdw>
              </a:effectLst>
              <a:latin typeface="+mn-lt"/>
              <a:cs typeface="Arial" panose="020B0604020202020204" pitchFamily="34" charset="0"/>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Tree>
    <p:extLst>
      <p:ext uri="{BB962C8B-B14F-4D97-AF65-F5344CB8AC3E}">
        <p14:creationId xmlns:p14="http://schemas.microsoft.com/office/powerpoint/2010/main" val="2483993871"/>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8880FF-27AE-4A54-9343-622620F9D3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76200"/>
            <a:ext cx="9372600" cy="7086600"/>
          </a:xfrm>
          <a:prstGeom prst="rect">
            <a:avLst/>
          </a:prstGeom>
        </p:spPr>
      </p:pic>
      <p:sp>
        <p:nvSpPr>
          <p:cNvPr id="755714" name="Rectangle 2"/>
          <p:cNvSpPr>
            <a:spLocks noGrp="1" noChangeArrowheads="1"/>
          </p:cNvSpPr>
          <p:nvPr>
            <p:ph type="ctrTitle"/>
          </p:nvPr>
        </p:nvSpPr>
        <p:spPr>
          <a:xfrm>
            <a:off x="609600" y="1341437"/>
            <a:ext cx="7543800" cy="1431925"/>
          </a:xfrm>
        </p:spPr>
        <p:txBody>
          <a:bodyPr/>
          <a:lstStyle/>
          <a:p>
            <a:r>
              <a:rPr lang="en-US" altLang="en-US" sz="3600" b="0" i="1" u="sng" dirty="0">
                <a:solidFill>
                  <a:srgbClr val="FFFF00"/>
                </a:solidFill>
                <a:cs typeface="Times New Roman" pitchFamily="18" charset="0"/>
              </a:rPr>
              <a:t>Gathering Around the WORD</a:t>
            </a:r>
            <a:br>
              <a:rPr lang="en-US" altLang="en-US" sz="3600" b="0" i="1" dirty="0">
                <a:solidFill>
                  <a:schemeClr val="bg2"/>
                </a:solidFill>
                <a:cs typeface="Times New Roman" pitchFamily="18" charset="0"/>
              </a:rPr>
            </a:br>
            <a:r>
              <a:rPr lang="en-US" altLang="en-US" sz="3200" b="0" i="1" dirty="0"/>
              <a:t>Gloria </a:t>
            </a:r>
            <a:r>
              <a:rPr lang="en-US" altLang="en-US" sz="3200" b="0" i="1" dirty="0" err="1"/>
              <a:t>Patri</a:t>
            </a:r>
            <a:endParaRPr lang="en-US" altLang="en-US" sz="3200" b="0" i="1" dirty="0"/>
          </a:p>
        </p:txBody>
      </p:sp>
      <p:sp>
        <p:nvSpPr>
          <p:cNvPr id="755715" name="Rectangle 3"/>
          <p:cNvSpPr>
            <a:spLocks noGrp="1" noChangeArrowheads="1"/>
          </p:cNvSpPr>
          <p:nvPr>
            <p:ph type="subTitle" idx="1"/>
          </p:nvPr>
        </p:nvSpPr>
        <p:spPr/>
        <p:txBody>
          <a:bodyPr/>
          <a:lstStyle/>
          <a:p>
            <a:pPr>
              <a:lnSpc>
                <a:spcPct val="80000"/>
              </a:lnSpc>
            </a:pPr>
            <a:r>
              <a:rPr lang="en-US" altLang="en-US" sz="3600" b="1" i="1"/>
              <a:t>		</a:t>
            </a:r>
          </a:p>
        </p:txBody>
      </p:sp>
      <p:sp>
        <p:nvSpPr>
          <p:cNvPr id="755716" name="Rectangle 4"/>
          <p:cNvSpPr>
            <a:spLocks noChangeArrowheads="1"/>
          </p:cNvSpPr>
          <p:nvPr/>
        </p:nvSpPr>
        <p:spPr bwMode="auto">
          <a:xfrm>
            <a:off x="1219200" y="33528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200" b="1" i="1">
              <a:solidFill>
                <a:srgbClr val="FFFF00"/>
              </a:solidFill>
              <a:effectLst>
                <a:outerShdw blurRad="38100" dist="38100" dir="2700000" algn="tl">
                  <a:srgbClr val="000000"/>
                </a:outerShdw>
              </a:effectLst>
              <a:latin typeface="Times New Roman" pitchFamily="18" charset="0"/>
            </a:endParaRPr>
          </a:p>
        </p:txBody>
      </p:sp>
      <p:sp>
        <p:nvSpPr>
          <p:cNvPr id="2" name="Rectangle 1"/>
          <p:cNvSpPr/>
          <p:nvPr/>
        </p:nvSpPr>
        <p:spPr>
          <a:xfrm>
            <a:off x="228600" y="2654643"/>
            <a:ext cx="8915400" cy="2923877"/>
          </a:xfrm>
          <a:prstGeom prst="rect">
            <a:avLst/>
          </a:prstGeom>
        </p:spPr>
        <p:txBody>
          <a:bodyPr wrap="square">
            <a:spAutoFit/>
          </a:bodyPr>
          <a:lstStyle/>
          <a:p>
            <a:pPr algn="ctr"/>
            <a:r>
              <a:rPr lang="en-US" sz="3200" b="1" i="1" dirty="0">
                <a:solidFill>
                  <a:srgbClr val="FFFF00"/>
                </a:solidFill>
                <a:effectLst>
                  <a:outerShdw blurRad="38100" dist="38100" dir="2700000" algn="tl">
                    <a:srgbClr val="000000">
                      <a:alpha val="43137"/>
                    </a:srgbClr>
                  </a:outerShdw>
                </a:effectLst>
              </a:rPr>
              <a:t>Glory be to the Father </a:t>
            </a:r>
          </a:p>
          <a:p>
            <a:pPr algn="ctr"/>
            <a:r>
              <a:rPr lang="en-US" sz="3200" b="1" i="1" dirty="0">
                <a:solidFill>
                  <a:srgbClr val="FFFF00"/>
                </a:solidFill>
                <a:effectLst>
                  <a:outerShdw blurRad="38100" dist="38100" dir="2700000" algn="tl">
                    <a:srgbClr val="000000">
                      <a:alpha val="43137"/>
                    </a:srgbClr>
                  </a:outerShdw>
                </a:effectLst>
              </a:rPr>
              <a:t>and to the Son and to the Holy Ghost;</a:t>
            </a:r>
            <a:endParaRPr lang="en-US" sz="3200" b="1" dirty="0">
              <a:solidFill>
                <a:srgbClr val="FFFF00"/>
              </a:solidFill>
              <a:effectLst>
                <a:outerShdw blurRad="38100" dist="38100" dir="2700000" algn="tl">
                  <a:srgbClr val="000000">
                    <a:alpha val="43137"/>
                  </a:srgbClr>
                </a:outerShdw>
              </a:effectLst>
            </a:endParaRPr>
          </a:p>
          <a:p>
            <a:pPr algn="ctr"/>
            <a:r>
              <a:rPr lang="en-US" sz="3200" b="1" i="1" dirty="0">
                <a:solidFill>
                  <a:srgbClr val="FFFF00"/>
                </a:solidFill>
                <a:effectLst>
                  <a:outerShdw blurRad="38100" dist="38100" dir="2700000" algn="tl">
                    <a:srgbClr val="000000">
                      <a:alpha val="43137"/>
                    </a:srgbClr>
                  </a:outerShdw>
                </a:effectLst>
              </a:rPr>
              <a:t>As it was in the beginning, </a:t>
            </a:r>
          </a:p>
          <a:p>
            <a:pPr algn="ctr"/>
            <a:r>
              <a:rPr lang="en-US" sz="3200" b="1" i="1" dirty="0">
                <a:solidFill>
                  <a:srgbClr val="FFFF00"/>
                </a:solidFill>
                <a:effectLst>
                  <a:outerShdw blurRad="38100" dist="38100" dir="2700000" algn="tl">
                    <a:srgbClr val="000000">
                      <a:alpha val="43137"/>
                    </a:srgbClr>
                  </a:outerShdw>
                </a:effectLst>
              </a:rPr>
              <a:t>is now, and ever shall be, </a:t>
            </a:r>
          </a:p>
          <a:p>
            <a:pPr algn="ctr"/>
            <a:r>
              <a:rPr lang="en-US" sz="3200" b="1" i="1" dirty="0">
                <a:solidFill>
                  <a:srgbClr val="FFFF00"/>
                </a:solidFill>
                <a:effectLst>
                  <a:outerShdw blurRad="38100" dist="38100" dir="2700000" algn="tl">
                    <a:srgbClr val="000000">
                      <a:alpha val="43137"/>
                    </a:srgbClr>
                  </a:outerShdw>
                </a:effectLst>
              </a:rPr>
              <a:t>world without end. Amen, Amen.</a:t>
            </a:r>
            <a:r>
              <a:rPr lang="en-US" sz="3200" b="1" dirty="0">
                <a:solidFill>
                  <a:srgbClr val="FFFF00"/>
                </a:solidFill>
                <a:effectLst>
                  <a:outerShdw blurRad="38100" dist="38100" dir="2700000" algn="tl">
                    <a:srgbClr val="000000">
                      <a:alpha val="43137"/>
                    </a:srgbClr>
                  </a:outerShdw>
                </a:effectLst>
              </a:rPr>
              <a:t> </a:t>
            </a:r>
          </a:p>
          <a:p>
            <a:r>
              <a:rPr lang="en-US" sz="2400" b="1" dirty="0">
                <a:solidFill>
                  <a:srgbClr val="FFFF00"/>
                </a:solidFill>
                <a:effectLst>
                  <a:outerShdw blurRad="38100" dist="38100" dir="2700000" algn="tl">
                    <a:srgbClr val="000000">
                      <a:alpha val="43137"/>
                    </a:srgbClr>
                  </a:outerShdw>
                </a:effectLst>
              </a:rPr>
              <a:t>	</a:t>
            </a:r>
          </a:p>
        </p:txBody>
      </p:sp>
    </p:spTree>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0"/>
            <a:ext cx="10134600" cy="7239000"/>
          </a:xfrm>
          <a:prstGeom prst="rect">
            <a:avLst/>
          </a:prstGeom>
        </p:spPr>
      </p:pic>
      <p:sp>
        <p:nvSpPr>
          <p:cNvPr id="755714" name="Rectangle 2"/>
          <p:cNvSpPr>
            <a:spLocks noGrp="1" noChangeArrowheads="1"/>
          </p:cNvSpPr>
          <p:nvPr>
            <p:ph type="ctrTitle"/>
          </p:nvPr>
        </p:nvSpPr>
        <p:spPr>
          <a:xfrm>
            <a:off x="495300" y="1524000"/>
            <a:ext cx="7772400" cy="1431925"/>
          </a:xfrm>
        </p:spPr>
        <p:txBody>
          <a:bodyPr/>
          <a:lstStyle/>
          <a:p>
            <a:r>
              <a:rPr lang="en-US" altLang="en-US" sz="3600" b="0" i="1" u="sng" dirty="0">
                <a:solidFill>
                  <a:srgbClr val="FFFF00"/>
                </a:solidFill>
                <a:cs typeface="Times New Roman" pitchFamily="18" charset="0"/>
              </a:rPr>
              <a:t>Gathering Around the WORD</a:t>
            </a:r>
            <a:br>
              <a:rPr lang="en-US" altLang="en-US" sz="3600" b="0" i="1" dirty="0">
                <a:solidFill>
                  <a:schemeClr val="bg2"/>
                </a:solidFill>
                <a:cs typeface="Times New Roman" pitchFamily="18" charset="0"/>
              </a:rPr>
            </a:br>
            <a:r>
              <a:rPr lang="en-US" altLang="en-US" sz="3200" b="0" i="1" dirty="0">
                <a:solidFill>
                  <a:srgbClr val="FF0000"/>
                </a:solidFill>
              </a:rPr>
              <a:t>Passing of the Peace of Christ</a:t>
            </a:r>
          </a:p>
        </p:txBody>
      </p:sp>
      <p:sp>
        <p:nvSpPr>
          <p:cNvPr id="755715"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755716" name="Rectangle 4"/>
          <p:cNvSpPr>
            <a:spLocks noChangeArrowheads="1"/>
          </p:cNvSpPr>
          <p:nvPr/>
        </p:nvSpPr>
        <p:spPr bwMode="auto">
          <a:xfrm>
            <a:off x="1219200" y="33528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200" b="1" i="1">
              <a:solidFill>
                <a:srgbClr val="FFFF00"/>
              </a:solidFill>
              <a:effectLst>
                <a:outerShdw blurRad="38100" dist="38100" dir="2700000" algn="tl">
                  <a:srgbClr val="000000"/>
                </a:outerShdw>
              </a:effectLst>
              <a:latin typeface="Times New Roman" pitchFamily="18" charset="0"/>
            </a:endParaRPr>
          </a:p>
        </p:txBody>
      </p:sp>
    </p:spTree>
    <p:extLst>
      <p:ext uri="{BB962C8B-B14F-4D97-AF65-F5344CB8AC3E}">
        <p14:creationId xmlns:p14="http://schemas.microsoft.com/office/powerpoint/2010/main" val="3810786390"/>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817604" y="1070769"/>
            <a:ext cx="7259596" cy="1431925"/>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3200" i="1" dirty="0">
                <a:solidFill>
                  <a:schemeClr val="tx1"/>
                </a:solidFill>
                <a:effectLst>
                  <a:outerShdw blurRad="38100" dist="38100" dir="2700000" algn="tl">
                    <a:srgbClr val="000000">
                      <a:alpha val="43137"/>
                    </a:srgbClr>
                  </a:outerShdw>
                </a:effectLst>
                <a:latin typeface="+mn-lt"/>
                <a:cs typeface="Times New Roman" pitchFamily="18" charset="0"/>
              </a:rPr>
              <a:t>Message to the Youth/</a:t>
            </a:r>
            <a:br>
              <a:rPr lang="en-US" altLang="en-US" sz="3200" i="1" dirty="0">
                <a:solidFill>
                  <a:schemeClr val="tx1"/>
                </a:solidFill>
                <a:effectLst>
                  <a:outerShdw blurRad="38100" dist="38100" dir="2700000" algn="tl">
                    <a:srgbClr val="000000">
                      <a:alpha val="43137"/>
                    </a:srgbClr>
                  </a:outerShdw>
                </a:effectLst>
                <a:latin typeface="+mn-lt"/>
                <a:cs typeface="Times New Roman" pitchFamily="18" charset="0"/>
              </a:rPr>
            </a:br>
            <a:r>
              <a:rPr lang="en-US" altLang="en-US" sz="3200" i="1" dirty="0">
                <a:solidFill>
                  <a:schemeClr val="tx1"/>
                </a:solidFill>
                <a:effectLst>
                  <a:outerShdw blurRad="38100" dist="38100" dir="2700000" algn="tl">
                    <a:srgbClr val="000000">
                      <a:alpha val="43137"/>
                    </a:srgbClr>
                  </a:outerShdw>
                </a:effectLst>
                <a:latin typeface="+mn-lt"/>
              </a:rPr>
              <a:t>Prayer of Illumination</a:t>
            </a:r>
          </a:p>
        </p:txBody>
      </p:sp>
      <p:sp>
        <p:nvSpPr>
          <p:cNvPr id="28676" name="Rectangle 4"/>
          <p:cNvSpPr>
            <a:spLocks noChangeArrowheads="1"/>
          </p:cNvSpPr>
          <p:nvPr/>
        </p:nvSpPr>
        <p:spPr bwMode="auto">
          <a:xfrm>
            <a:off x="685800" y="5257800"/>
            <a:ext cx="7924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Tree>
    <p:extLst>
      <p:ext uri="{BB962C8B-B14F-4D97-AF65-F5344CB8AC3E}">
        <p14:creationId xmlns:p14="http://schemas.microsoft.com/office/powerpoint/2010/main" val="3225348352"/>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597758" y="129135"/>
            <a:ext cx="9296400"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effectLst>
                  <a:outerShdw blurRad="38100" dist="38100" dir="2700000" algn="tl">
                    <a:srgbClr val="000000">
                      <a:alpha val="43137"/>
                    </a:srgbClr>
                  </a:outerShdw>
                </a:effectLst>
              </a:rPr>
              <a:t>Scripture Reading</a:t>
            </a:r>
            <a:r>
              <a:rPr lang="en-US" altLang="en-US" sz="2800" i="1" dirty="0">
                <a:solidFill>
                  <a:srgbClr val="003300"/>
                </a:solidFill>
                <a:effectLst>
                  <a:outerShdw blurRad="38100" dist="38100" dir="2700000" algn="tl">
                    <a:srgbClr val="000000">
                      <a:alpha val="43137"/>
                    </a:srgbClr>
                  </a:outerShdw>
                </a:effectLst>
              </a:rPr>
              <a:t> </a:t>
            </a:r>
            <a:r>
              <a:rPr lang="en-US" altLang="en-US" sz="2400" b="0" i="1" dirty="0">
                <a:solidFill>
                  <a:srgbClr val="00FFFF"/>
                </a:solidFill>
                <a:effectLst>
                  <a:outerShdw blurRad="38100" dist="38100" dir="2700000" algn="tl">
                    <a:srgbClr val="000000">
                      <a:alpha val="43137"/>
                    </a:srgbClr>
                  </a:outerShdw>
                </a:effectLst>
              </a:rPr>
              <a:t>(Genesis 29:15-28) </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457200" y="1219200"/>
            <a:ext cx="8458200" cy="3970318"/>
          </a:xfrm>
          <a:prstGeom prst="rect">
            <a:avLst/>
          </a:prstGeom>
        </p:spPr>
        <p:txBody>
          <a:bodyPr wrap="square">
            <a:spAutoFit/>
          </a:bodyPr>
          <a:lstStyle/>
          <a:p>
            <a:r>
              <a:rPr lang="en-US" sz="2800" b="1" i="1" baseline="30000" dirty="0"/>
              <a:t>	15</a:t>
            </a:r>
            <a:r>
              <a:rPr lang="en-US" sz="2800" b="1" i="1" dirty="0"/>
              <a:t>Then Laban said to Jacob, “Because you are my kinsman, should you therefore serve me for nothing? Tell me, what shall your wages be?” </a:t>
            </a:r>
            <a:r>
              <a:rPr lang="en-US" sz="2800" b="1" i="1" baseline="30000" dirty="0"/>
              <a:t>16</a:t>
            </a:r>
            <a:r>
              <a:rPr lang="en-US" sz="2800" b="1" i="1" dirty="0"/>
              <a:t>Now Laban had two daughters; the name of the elder was Leah, and the name of the younger was Rachel. </a:t>
            </a:r>
            <a:r>
              <a:rPr lang="en-US" sz="2800" b="1" i="1" baseline="30000" dirty="0"/>
              <a:t>17</a:t>
            </a:r>
            <a:r>
              <a:rPr lang="en-US" sz="2800" b="1" i="1" dirty="0"/>
              <a:t>Leah’s eyes were lovely, and Rachel was graceful and beautiful. </a:t>
            </a:r>
            <a:r>
              <a:rPr lang="en-US" sz="2800" b="1" i="1" baseline="30000" dirty="0"/>
              <a:t>18</a:t>
            </a:r>
            <a:r>
              <a:rPr lang="en-US" sz="2800" b="1" i="1" dirty="0"/>
              <a:t>Jacob loved Rachel; so he said, “I will serve you seven years for your younger daughter Rachel.”</a:t>
            </a:r>
            <a:endParaRPr lang="en-US" sz="3000" b="1" i="1" dirty="0">
              <a:solidFill>
                <a:srgbClr val="FFFF0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14976987"/>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597758" y="129135"/>
            <a:ext cx="9296400"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effectLst>
                  <a:outerShdw blurRad="38100" dist="38100" dir="2700000" algn="tl">
                    <a:srgbClr val="000000">
                      <a:alpha val="43137"/>
                    </a:srgbClr>
                  </a:outerShdw>
                </a:effectLst>
              </a:rPr>
              <a:t>Scripture Reading</a:t>
            </a:r>
            <a:r>
              <a:rPr lang="en-US" altLang="en-US" sz="2800" i="1" dirty="0">
                <a:solidFill>
                  <a:srgbClr val="003300"/>
                </a:solidFill>
                <a:effectLst>
                  <a:outerShdw blurRad="38100" dist="38100" dir="2700000" algn="tl">
                    <a:srgbClr val="000000">
                      <a:alpha val="43137"/>
                    </a:srgbClr>
                  </a:outerShdw>
                </a:effectLst>
              </a:rPr>
              <a:t> </a:t>
            </a:r>
            <a:r>
              <a:rPr lang="en-US" altLang="en-US" sz="2400" b="0" i="1" dirty="0">
                <a:solidFill>
                  <a:srgbClr val="00FFFF"/>
                </a:solidFill>
                <a:effectLst>
                  <a:outerShdw blurRad="38100" dist="38100" dir="2700000" algn="tl">
                    <a:srgbClr val="000000">
                      <a:alpha val="43137"/>
                    </a:srgbClr>
                  </a:outerShdw>
                </a:effectLst>
              </a:rPr>
              <a:t>(Genesis 29:15-28) </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457200" y="1219200"/>
            <a:ext cx="8458200" cy="2246769"/>
          </a:xfrm>
          <a:prstGeom prst="rect">
            <a:avLst/>
          </a:prstGeom>
        </p:spPr>
        <p:txBody>
          <a:bodyPr wrap="square">
            <a:spAutoFit/>
          </a:bodyPr>
          <a:lstStyle/>
          <a:p>
            <a:r>
              <a:rPr lang="en-US" sz="2800" b="1" i="1" baseline="30000" dirty="0"/>
              <a:t>19</a:t>
            </a:r>
            <a:r>
              <a:rPr lang="en-US" sz="2800" b="1" i="1" dirty="0"/>
              <a:t>Laban said, “It is better that I give her to you than that I should give her to any other man; stay with me.” </a:t>
            </a:r>
            <a:r>
              <a:rPr lang="en-US" sz="2800" b="1" i="1" baseline="30000" dirty="0"/>
              <a:t>20</a:t>
            </a:r>
            <a:r>
              <a:rPr lang="en-US" sz="2800" b="1" i="1" dirty="0"/>
              <a:t>So Jacob served seven years for Rachel, and they seemed to him but a few days because of the love he had for her.</a:t>
            </a:r>
            <a:endParaRPr lang="en-US" sz="3000" b="1" i="1" dirty="0">
              <a:solidFill>
                <a:srgbClr val="FFFF0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6558547"/>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9A503E2-1986-4D9C-B877-97E4908D8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601200" cy="6858000"/>
          </a:xfrm>
          <a:prstGeom prst="rect">
            <a:avLst/>
          </a:prstGeom>
        </p:spPr>
      </p:pic>
      <p:sp>
        <p:nvSpPr>
          <p:cNvPr id="111618" name="Rectangle 2"/>
          <p:cNvSpPr>
            <a:spLocks noGrp="1" noChangeArrowheads="1"/>
          </p:cNvSpPr>
          <p:nvPr>
            <p:ph type="ctrTitle"/>
          </p:nvPr>
        </p:nvSpPr>
        <p:spPr>
          <a:xfrm>
            <a:off x="342898" y="587375"/>
            <a:ext cx="9486902"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rPr>
              <a:t>Call </a:t>
            </a:r>
            <a:r>
              <a:rPr lang="en-US" altLang="en-US" sz="3600" b="0" i="1" dirty="0">
                <a:solidFill>
                  <a:srgbClr val="FF0000"/>
                </a:solidFill>
                <a:effectLst/>
              </a:rPr>
              <a:t>To</a:t>
            </a:r>
            <a:r>
              <a:rPr lang="en-US" altLang="en-US" sz="3600" b="0" i="1" dirty="0">
                <a:solidFill>
                  <a:srgbClr val="FF0000"/>
                </a:solidFill>
              </a:rPr>
              <a:t> Worship/Gathering Hymn </a:t>
            </a:r>
            <a:r>
              <a:rPr lang="en-US" altLang="en-US" sz="2000" b="0" i="1" dirty="0">
                <a:solidFill>
                  <a:srgbClr val="FFFF00"/>
                </a:solidFill>
              </a:rPr>
              <a:t> </a:t>
            </a:r>
            <a:br>
              <a:rPr lang="en-US" altLang="en-US" sz="2000" b="0" i="1" dirty="0">
                <a:solidFill>
                  <a:srgbClr val="FFFF00"/>
                </a:solidFill>
              </a:rPr>
            </a:br>
            <a:r>
              <a:rPr lang="en-US" altLang="en-US" sz="2800" i="1" dirty="0">
                <a:solidFill>
                  <a:srgbClr val="4AE8E8"/>
                </a:solidFill>
                <a:effectLst>
                  <a:outerShdw blurRad="38100" dist="38100" dir="2700000" algn="tl">
                    <a:srgbClr val="000000">
                      <a:alpha val="43137"/>
                    </a:srgbClr>
                  </a:outerShdw>
                </a:effectLst>
                <a:latin typeface="+mn-lt"/>
              </a:rPr>
              <a:t>#59 “The Steadfast Love of the Lord”</a:t>
            </a:r>
            <a:br>
              <a:rPr lang="en-US" altLang="en-US" sz="2800" i="1" dirty="0">
                <a:solidFill>
                  <a:srgbClr val="4AE8E8"/>
                </a:solidFill>
                <a:effectLst>
                  <a:outerShdw blurRad="38100" dist="38100" dir="2700000" algn="tl">
                    <a:srgbClr val="000000">
                      <a:alpha val="43137"/>
                    </a:srgbClr>
                  </a:outerShdw>
                </a:effectLst>
                <a:latin typeface="+mn-lt"/>
              </a:rPr>
            </a:br>
            <a:r>
              <a:rPr lang="en-US" altLang="en-US" sz="2800" i="1" dirty="0">
                <a:solidFill>
                  <a:srgbClr val="4AE8E8"/>
                </a:solidFill>
                <a:effectLst>
                  <a:outerShdw blurRad="38100" dist="38100" dir="2700000" algn="tl">
                    <a:srgbClr val="000000">
                      <a:alpha val="43137"/>
                    </a:srgbClr>
                  </a:outerShdw>
                </a:effectLst>
                <a:latin typeface="+mn-lt"/>
              </a:rPr>
              <a:t>Psalm 1-5:1-10, 42-43</a:t>
            </a:r>
          </a:p>
        </p:txBody>
      </p:sp>
      <p:sp>
        <p:nvSpPr>
          <p:cNvPr id="111619"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189270" y="2895600"/>
            <a:ext cx="9335730" cy="4647426"/>
          </a:xfrm>
          <a:prstGeom prst="rect">
            <a:avLst/>
          </a:prstGeom>
        </p:spPr>
        <p:txBody>
          <a:bodyPr wrap="square">
            <a:spAutoFit/>
          </a:bodyPr>
          <a:lstStyle/>
          <a:p>
            <a:pPr algn="ctr"/>
            <a:r>
              <a:rPr lang="en-US" sz="3300" b="1" i="1" dirty="0">
                <a:solidFill>
                  <a:srgbClr val="FFFF00"/>
                </a:solidFill>
                <a:effectLst>
                  <a:outerShdw blurRad="38100" dist="38100" dir="2700000" algn="tl">
                    <a:srgbClr val="000000">
                      <a:alpha val="43137"/>
                    </a:srgbClr>
                  </a:outerShdw>
                </a:effectLst>
              </a:rPr>
              <a:t>The steadfast love of the Lord never ceases;</a:t>
            </a:r>
            <a:br>
              <a:rPr lang="en-US" sz="3300" b="1" i="1" dirty="0">
                <a:solidFill>
                  <a:srgbClr val="FFFF00"/>
                </a:solidFill>
                <a:effectLst>
                  <a:outerShdw blurRad="38100" dist="38100" dir="2700000" algn="tl">
                    <a:srgbClr val="000000">
                      <a:alpha val="43137"/>
                    </a:srgbClr>
                  </a:outerShdw>
                </a:effectLst>
              </a:rPr>
            </a:br>
            <a:r>
              <a:rPr lang="en-US" sz="3300" b="1" i="1" dirty="0">
                <a:solidFill>
                  <a:srgbClr val="FFFF00"/>
                </a:solidFill>
                <a:effectLst>
                  <a:outerShdw blurRad="38100" dist="38100" dir="2700000" algn="tl">
                    <a:srgbClr val="000000">
                      <a:alpha val="43137"/>
                    </a:srgbClr>
                  </a:outerShdw>
                </a:effectLst>
              </a:rPr>
              <a:t>God’s mercies never come to an end.</a:t>
            </a:r>
            <a:br>
              <a:rPr lang="en-US" sz="3300" b="1" i="1" dirty="0">
                <a:solidFill>
                  <a:srgbClr val="FFFF00"/>
                </a:solidFill>
                <a:effectLst>
                  <a:outerShdw blurRad="38100" dist="38100" dir="2700000" algn="tl">
                    <a:srgbClr val="000000">
                      <a:alpha val="43137"/>
                    </a:srgbClr>
                  </a:outerShdw>
                </a:effectLst>
              </a:rPr>
            </a:br>
            <a:r>
              <a:rPr lang="en-US" sz="3300" b="1" i="1" dirty="0">
                <a:solidFill>
                  <a:srgbClr val="FFFF00"/>
                </a:solidFill>
                <a:effectLst>
                  <a:outerShdw blurRad="38100" dist="38100" dir="2700000" algn="tl">
                    <a:srgbClr val="000000">
                      <a:alpha val="43137"/>
                    </a:srgbClr>
                  </a:outerShdw>
                </a:effectLst>
              </a:rPr>
              <a:t>They are new every morning, </a:t>
            </a:r>
          </a:p>
          <a:p>
            <a:pPr algn="ctr"/>
            <a:r>
              <a:rPr lang="en-US" sz="3300" b="1" i="1" dirty="0">
                <a:solidFill>
                  <a:srgbClr val="FFFF00"/>
                </a:solidFill>
                <a:effectLst>
                  <a:outerShdw blurRad="38100" dist="38100" dir="2700000" algn="tl">
                    <a:srgbClr val="000000">
                      <a:alpha val="43137"/>
                    </a:srgbClr>
                  </a:outerShdw>
                </a:effectLst>
              </a:rPr>
              <a:t>new every morning;</a:t>
            </a:r>
            <a:br>
              <a:rPr lang="en-US" sz="3300" b="1" i="1" dirty="0">
                <a:solidFill>
                  <a:srgbClr val="FFFF00"/>
                </a:solidFill>
                <a:effectLst>
                  <a:outerShdw blurRad="38100" dist="38100" dir="2700000" algn="tl">
                    <a:srgbClr val="000000">
                      <a:alpha val="43137"/>
                    </a:srgbClr>
                  </a:outerShdw>
                </a:effectLst>
              </a:rPr>
            </a:br>
            <a:r>
              <a:rPr lang="en-US" sz="3300" b="1" i="1" dirty="0">
                <a:solidFill>
                  <a:srgbClr val="FFFF00"/>
                </a:solidFill>
                <a:effectLst>
                  <a:outerShdw blurRad="38100" dist="38100" dir="2700000" algn="tl">
                    <a:srgbClr val="000000">
                      <a:alpha val="43137"/>
                    </a:srgbClr>
                  </a:outerShdw>
                </a:effectLst>
              </a:rPr>
              <a:t>Great is your faithfulness, O Lord,</a:t>
            </a:r>
            <a:br>
              <a:rPr lang="en-US" sz="3300" b="1" i="1" dirty="0">
                <a:solidFill>
                  <a:srgbClr val="FFFF00"/>
                </a:solidFill>
                <a:effectLst>
                  <a:outerShdw blurRad="38100" dist="38100" dir="2700000" algn="tl">
                    <a:srgbClr val="000000">
                      <a:alpha val="43137"/>
                    </a:srgbClr>
                  </a:outerShdw>
                </a:effectLst>
              </a:rPr>
            </a:br>
            <a:r>
              <a:rPr lang="en-US" sz="3300" b="1" i="1" dirty="0">
                <a:solidFill>
                  <a:srgbClr val="FFFF00"/>
                </a:solidFill>
                <a:effectLst>
                  <a:outerShdw blurRad="38100" dist="38100" dir="2700000" algn="tl">
                    <a:srgbClr val="000000">
                      <a:alpha val="43137"/>
                    </a:srgbClr>
                  </a:outerShdw>
                </a:effectLst>
              </a:rPr>
              <a:t>Great is your faithfulness.</a:t>
            </a:r>
            <a:br>
              <a:rPr lang="en-US" sz="3400" b="1" i="1" dirty="0">
                <a:solidFill>
                  <a:srgbClr val="FFFF00"/>
                </a:solidFill>
                <a:effectLst>
                  <a:outerShdw blurRad="38100" dist="38100" dir="2700000" algn="tl">
                    <a:srgbClr val="000000">
                      <a:alpha val="43137"/>
                    </a:srgbClr>
                  </a:outerShdw>
                </a:effectLst>
              </a:rPr>
            </a:br>
            <a:endParaRPr lang="en-US" sz="34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3000" b="1" i="1" dirty="0">
              <a:solidFill>
                <a:srgbClr val="00FFFF"/>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618099298"/>
      </p:ext>
    </p:extLst>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597758" y="129135"/>
            <a:ext cx="9296400"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effectLst>
                  <a:outerShdw blurRad="38100" dist="38100" dir="2700000" algn="tl">
                    <a:srgbClr val="000000">
                      <a:alpha val="43137"/>
                    </a:srgbClr>
                  </a:outerShdw>
                </a:effectLst>
              </a:rPr>
              <a:t>Scripture Reading</a:t>
            </a:r>
            <a:r>
              <a:rPr lang="en-US" altLang="en-US" sz="2800" i="1" dirty="0">
                <a:solidFill>
                  <a:srgbClr val="003300"/>
                </a:solidFill>
                <a:effectLst>
                  <a:outerShdw blurRad="38100" dist="38100" dir="2700000" algn="tl">
                    <a:srgbClr val="000000">
                      <a:alpha val="43137"/>
                    </a:srgbClr>
                  </a:outerShdw>
                </a:effectLst>
              </a:rPr>
              <a:t> </a:t>
            </a:r>
            <a:r>
              <a:rPr lang="en-US" altLang="en-US" sz="2400" b="0" i="1" dirty="0">
                <a:solidFill>
                  <a:srgbClr val="00FFFF"/>
                </a:solidFill>
                <a:effectLst>
                  <a:outerShdw blurRad="38100" dist="38100" dir="2700000" algn="tl">
                    <a:srgbClr val="000000">
                      <a:alpha val="43137"/>
                    </a:srgbClr>
                  </a:outerShdw>
                </a:effectLst>
              </a:rPr>
              <a:t>(Genesis 29:15-28) </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457200" y="1219200"/>
            <a:ext cx="8458200" cy="3539430"/>
          </a:xfrm>
          <a:prstGeom prst="rect">
            <a:avLst/>
          </a:prstGeom>
        </p:spPr>
        <p:txBody>
          <a:bodyPr wrap="square">
            <a:spAutoFit/>
          </a:bodyPr>
          <a:lstStyle/>
          <a:p>
            <a:r>
              <a:rPr lang="en-US" sz="2800" b="1" i="1" baseline="30000" dirty="0"/>
              <a:t>	21</a:t>
            </a:r>
            <a:r>
              <a:rPr lang="en-US" sz="2800" b="1" i="1" dirty="0"/>
              <a:t>Then Jacob said to Laban, “Give me my wife that I may go in to her, for my time is completed.” </a:t>
            </a:r>
            <a:r>
              <a:rPr lang="en-US" sz="2800" b="1" i="1" baseline="30000" dirty="0"/>
              <a:t>22</a:t>
            </a:r>
            <a:r>
              <a:rPr lang="en-US" sz="2800" b="1" i="1" dirty="0"/>
              <a:t>So Laban gathered together all the people of the place, and made a feast. </a:t>
            </a:r>
            <a:r>
              <a:rPr lang="en-US" sz="2800" b="1" i="1" baseline="30000" dirty="0"/>
              <a:t>23</a:t>
            </a:r>
            <a:r>
              <a:rPr lang="en-US" sz="2800" b="1" i="1" dirty="0"/>
              <a:t>But in the evening he took his daughter Leah and brought her to Jacob; and he went in to her. </a:t>
            </a:r>
            <a:r>
              <a:rPr lang="en-US" sz="2800" b="1" i="1" baseline="30000" dirty="0"/>
              <a:t>24</a:t>
            </a:r>
            <a:r>
              <a:rPr lang="en-US" sz="2800" b="1" i="1" dirty="0"/>
              <a:t>(Laban gave his maid </a:t>
            </a:r>
            <a:r>
              <a:rPr lang="en-US" sz="2800" b="1" i="1" dirty="0" err="1"/>
              <a:t>Zilpah</a:t>
            </a:r>
            <a:r>
              <a:rPr lang="en-US" sz="2800" b="1" i="1" dirty="0"/>
              <a:t> to his daughter Leah to be her maid.)</a:t>
            </a:r>
            <a:endParaRPr lang="en-US" sz="3000" b="1" i="1" dirty="0">
              <a:solidFill>
                <a:srgbClr val="FFFF0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1106551"/>
      </p:ext>
    </p:extLst>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597758" y="129135"/>
            <a:ext cx="9296400"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effectLst>
                  <a:outerShdw blurRad="38100" dist="38100" dir="2700000" algn="tl">
                    <a:srgbClr val="000000">
                      <a:alpha val="43137"/>
                    </a:srgbClr>
                  </a:outerShdw>
                </a:effectLst>
              </a:rPr>
              <a:t>Scripture Reading</a:t>
            </a:r>
            <a:r>
              <a:rPr lang="en-US" altLang="en-US" sz="2800" i="1" dirty="0">
                <a:solidFill>
                  <a:srgbClr val="003300"/>
                </a:solidFill>
                <a:effectLst>
                  <a:outerShdw blurRad="38100" dist="38100" dir="2700000" algn="tl">
                    <a:srgbClr val="000000">
                      <a:alpha val="43137"/>
                    </a:srgbClr>
                  </a:outerShdw>
                </a:effectLst>
              </a:rPr>
              <a:t> </a:t>
            </a:r>
            <a:r>
              <a:rPr lang="en-US" altLang="en-US" sz="2400" b="0" i="1" dirty="0">
                <a:solidFill>
                  <a:srgbClr val="00FFFF"/>
                </a:solidFill>
                <a:effectLst>
                  <a:outerShdw blurRad="38100" dist="38100" dir="2700000" algn="tl">
                    <a:srgbClr val="000000">
                      <a:alpha val="43137"/>
                    </a:srgbClr>
                  </a:outerShdw>
                </a:effectLst>
              </a:rPr>
              <a:t>(Genesis 29:15-28) </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457200" y="1219200"/>
            <a:ext cx="8458200" cy="5293757"/>
          </a:xfrm>
          <a:prstGeom prst="rect">
            <a:avLst/>
          </a:prstGeom>
        </p:spPr>
        <p:txBody>
          <a:bodyPr wrap="square">
            <a:spAutoFit/>
          </a:bodyPr>
          <a:lstStyle/>
          <a:p>
            <a:r>
              <a:rPr lang="en-US" sz="2800" b="1" i="1" baseline="30000" dirty="0">
                <a:effectLst>
                  <a:outerShdw blurRad="38100" dist="38100" dir="2700000" algn="tl">
                    <a:srgbClr val="000000">
                      <a:alpha val="43137"/>
                    </a:srgbClr>
                  </a:outerShdw>
                </a:effectLst>
              </a:rPr>
              <a:t>25</a:t>
            </a:r>
            <a:r>
              <a:rPr lang="en-US" sz="2800" b="1" i="1" dirty="0">
                <a:effectLst>
                  <a:outerShdw blurRad="38100" dist="38100" dir="2700000" algn="tl">
                    <a:srgbClr val="000000">
                      <a:alpha val="43137"/>
                    </a:srgbClr>
                  </a:outerShdw>
                </a:effectLst>
              </a:rPr>
              <a:t>When morning came, it was Leah! And Jacob said to Laban, “What is this you have done to me? Did I not serve with you for Rachel? Why then have you deceived me?” </a:t>
            </a:r>
            <a:r>
              <a:rPr lang="en-US" sz="2800" b="1" i="1" baseline="30000" dirty="0">
                <a:effectLst>
                  <a:outerShdw blurRad="38100" dist="38100" dir="2700000" algn="tl">
                    <a:srgbClr val="000000">
                      <a:alpha val="43137"/>
                    </a:srgbClr>
                  </a:outerShdw>
                </a:effectLst>
              </a:rPr>
              <a:t>26</a:t>
            </a:r>
            <a:r>
              <a:rPr lang="en-US" sz="2800" b="1" i="1" dirty="0">
                <a:effectLst>
                  <a:outerShdw blurRad="38100" dist="38100" dir="2700000" algn="tl">
                    <a:srgbClr val="000000">
                      <a:alpha val="43137"/>
                    </a:srgbClr>
                  </a:outerShdw>
                </a:effectLst>
              </a:rPr>
              <a:t>Laban said, “This is not done in our country — giving the younger before the firstborn. </a:t>
            </a:r>
            <a:r>
              <a:rPr lang="en-US" sz="2800" b="1" i="1" baseline="30000" dirty="0">
                <a:effectLst>
                  <a:outerShdw blurRad="38100" dist="38100" dir="2700000" algn="tl">
                    <a:srgbClr val="000000">
                      <a:alpha val="43137"/>
                    </a:srgbClr>
                  </a:outerShdw>
                </a:effectLst>
              </a:rPr>
              <a:t>27</a:t>
            </a:r>
            <a:r>
              <a:rPr lang="en-US" sz="2800" b="1" i="1" dirty="0">
                <a:effectLst>
                  <a:outerShdw blurRad="38100" dist="38100" dir="2700000" algn="tl">
                    <a:srgbClr val="000000">
                      <a:alpha val="43137"/>
                    </a:srgbClr>
                  </a:outerShdw>
                </a:effectLst>
              </a:rPr>
              <a:t>Complete the week of this one, and we will give you the other also in return for serving me another seven years.” </a:t>
            </a:r>
            <a:r>
              <a:rPr lang="en-US" sz="2800" b="1" i="1" baseline="30000" dirty="0">
                <a:effectLst>
                  <a:outerShdw blurRad="38100" dist="38100" dir="2700000" algn="tl">
                    <a:srgbClr val="000000">
                      <a:alpha val="43137"/>
                    </a:srgbClr>
                  </a:outerShdw>
                </a:effectLst>
              </a:rPr>
              <a:t>28</a:t>
            </a:r>
            <a:r>
              <a:rPr lang="en-US" sz="2800" b="1" i="1" dirty="0">
                <a:effectLst>
                  <a:outerShdw blurRad="38100" dist="38100" dir="2700000" algn="tl">
                    <a:srgbClr val="000000">
                      <a:alpha val="43137"/>
                    </a:srgbClr>
                  </a:outerShdw>
                </a:effectLst>
              </a:rPr>
              <a:t>Jacob did so, and completed her week; then Laban gave him his daughter Rachel as a wife.</a:t>
            </a:r>
            <a:endParaRPr lang="en-US" sz="2800" b="1" dirty="0">
              <a:effectLst>
                <a:outerShdw blurRad="38100" dist="38100" dir="2700000" algn="tl">
                  <a:srgbClr val="000000">
                    <a:alpha val="43137"/>
                  </a:srgbClr>
                </a:outerShdw>
              </a:effectLst>
            </a:endParaRPr>
          </a:p>
          <a:p>
            <a:endParaRPr lang="en-US" sz="3000" b="1" i="1" dirty="0">
              <a:solidFill>
                <a:srgbClr val="FFFF0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98662307"/>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597758" y="129135"/>
            <a:ext cx="9296400"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effectLst>
                  <a:outerShdw blurRad="38100" dist="38100" dir="2700000" algn="tl">
                    <a:srgbClr val="000000">
                      <a:alpha val="43137"/>
                    </a:srgbClr>
                  </a:outerShdw>
                </a:effectLst>
              </a:rPr>
              <a:t>Scripture Reading</a:t>
            </a:r>
            <a:r>
              <a:rPr lang="en-US" altLang="en-US" sz="2800" i="1" dirty="0">
                <a:solidFill>
                  <a:srgbClr val="003300"/>
                </a:solidFill>
                <a:effectLst>
                  <a:outerShdw blurRad="38100" dist="38100" dir="2700000" algn="tl">
                    <a:srgbClr val="000000">
                      <a:alpha val="43137"/>
                    </a:srgbClr>
                  </a:outerShdw>
                </a:effectLst>
              </a:rPr>
              <a:t> </a:t>
            </a:r>
            <a:r>
              <a:rPr lang="en-US" altLang="en-US" sz="2400" b="0" i="1" dirty="0">
                <a:solidFill>
                  <a:srgbClr val="00FFFF"/>
                </a:solidFill>
                <a:effectLst>
                  <a:outerShdw blurRad="38100" dist="38100" dir="2700000" algn="tl">
                    <a:srgbClr val="000000">
                      <a:alpha val="43137"/>
                    </a:srgbClr>
                  </a:outerShdw>
                </a:effectLst>
              </a:rPr>
              <a:t>(Romans 8:26-39)</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457200" y="1233338"/>
            <a:ext cx="8077200" cy="3108543"/>
          </a:xfrm>
          <a:prstGeom prst="rect">
            <a:avLst/>
          </a:prstGeom>
        </p:spPr>
        <p:txBody>
          <a:bodyPr wrap="square">
            <a:spAutoFit/>
          </a:bodyPr>
          <a:lstStyle/>
          <a:p>
            <a:r>
              <a:rPr lang="en-US" b="1" i="1" baseline="30000" dirty="0"/>
              <a:t>	</a:t>
            </a:r>
            <a:r>
              <a:rPr lang="en-US" sz="2800" i="1" baseline="30000" dirty="0">
                <a:effectLst>
                  <a:outerShdw blurRad="38100" dist="38100" dir="2700000" algn="tl">
                    <a:srgbClr val="000000">
                      <a:alpha val="43137"/>
                    </a:srgbClr>
                  </a:outerShdw>
                </a:effectLst>
              </a:rPr>
              <a:t>26</a:t>
            </a:r>
            <a:r>
              <a:rPr lang="en-US" sz="2800" i="1" dirty="0">
                <a:effectLst>
                  <a:outerShdw blurRad="38100" dist="38100" dir="2700000" algn="tl">
                    <a:srgbClr val="000000">
                      <a:alpha val="43137"/>
                    </a:srgbClr>
                  </a:outerShdw>
                </a:effectLst>
              </a:rPr>
              <a:t>Likewise the Spirit helps us in our weakness; for we do not know how to pray as we ought, but that very Spirit intercedes with sighs too deep for words. </a:t>
            </a:r>
            <a:r>
              <a:rPr lang="en-US" sz="2800" i="1" baseline="30000" dirty="0">
                <a:effectLst>
                  <a:outerShdw blurRad="38100" dist="38100" dir="2700000" algn="tl">
                    <a:srgbClr val="000000">
                      <a:alpha val="43137"/>
                    </a:srgbClr>
                  </a:outerShdw>
                </a:effectLst>
              </a:rPr>
              <a:t>27</a:t>
            </a:r>
            <a:r>
              <a:rPr lang="en-US" sz="2800" i="1" dirty="0">
                <a:effectLst>
                  <a:outerShdw blurRad="38100" dist="38100" dir="2700000" algn="tl">
                    <a:srgbClr val="000000">
                      <a:alpha val="43137"/>
                    </a:srgbClr>
                  </a:outerShdw>
                </a:effectLst>
              </a:rPr>
              <a:t>And God, who searches the heart, knows what is the mind of the Spirit, because the Spirit intercedes for the saints according to the will of God. </a:t>
            </a:r>
            <a:endParaRPr 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8245275"/>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597758" y="129135"/>
            <a:ext cx="9296400"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effectLst>
                  <a:outerShdw blurRad="38100" dist="38100" dir="2700000" algn="tl">
                    <a:srgbClr val="000000">
                      <a:alpha val="43137"/>
                    </a:srgbClr>
                  </a:outerShdw>
                </a:effectLst>
              </a:rPr>
              <a:t>Scripture Reading</a:t>
            </a:r>
            <a:r>
              <a:rPr lang="en-US" altLang="en-US" sz="2800" i="1" dirty="0">
                <a:solidFill>
                  <a:srgbClr val="003300"/>
                </a:solidFill>
                <a:effectLst>
                  <a:outerShdw blurRad="38100" dist="38100" dir="2700000" algn="tl">
                    <a:srgbClr val="000000">
                      <a:alpha val="43137"/>
                    </a:srgbClr>
                  </a:outerShdw>
                </a:effectLst>
              </a:rPr>
              <a:t> </a:t>
            </a:r>
            <a:r>
              <a:rPr lang="en-US" altLang="en-US" sz="2400" b="0" i="1" dirty="0">
                <a:solidFill>
                  <a:srgbClr val="00FFFF"/>
                </a:solidFill>
                <a:effectLst>
                  <a:outerShdw blurRad="38100" dist="38100" dir="2700000" algn="tl">
                    <a:srgbClr val="000000">
                      <a:alpha val="43137"/>
                    </a:srgbClr>
                  </a:outerShdw>
                </a:effectLst>
              </a:rPr>
              <a:t>(Romans 8:26-39)</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457200" y="1233338"/>
            <a:ext cx="8077200" cy="3970318"/>
          </a:xfrm>
          <a:prstGeom prst="rect">
            <a:avLst/>
          </a:prstGeom>
        </p:spPr>
        <p:txBody>
          <a:bodyPr wrap="square">
            <a:spAutoFit/>
          </a:bodyPr>
          <a:lstStyle/>
          <a:p>
            <a:r>
              <a:rPr lang="en-US" sz="2800" b="1" i="1" baseline="30000" dirty="0">
                <a:effectLst>
                  <a:outerShdw blurRad="38100" dist="38100" dir="2700000" algn="tl">
                    <a:srgbClr val="000000">
                      <a:alpha val="43137"/>
                    </a:srgbClr>
                  </a:outerShdw>
                </a:effectLst>
              </a:rPr>
              <a:t>28</a:t>
            </a:r>
            <a:r>
              <a:rPr lang="en-US" sz="2800" b="1" i="1" dirty="0">
                <a:effectLst>
                  <a:outerShdw blurRad="38100" dist="38100" dir="2700000" algn="tl">
                    <a:srgbClr val="000000">
                      <a:alpha val="43137"/>
                    </a:srgbClr>
                  </a:outerShdw>
                </a:effectLst>
              </a:rPr>
              <a:t>We know that all things work together for good for those who love God, who are called according to his purpose. </a:t>
            </a:r>
            <a:r>
              <a:rPr lang="en-US" sz="2800" i="1" baseline="30000" dirty="0">
                <a:effectLst>
                  <a:outerShdw blurRad="38100" dist="38100" dir="2700000" algn="tl">
                    <a:srgbClr val="000000">
                      <a:alpha val="43137"/>
                    </a:srgbClr>
                  </a:outerShdw>
                </a:effectLst>
              </a:rPr>
              <a:t>29</a:t>
            </a:r>
            <a:r>
              <a:rPr lang="en-US" sz="2800" i="1" dirty="0">
                <a:effectLst>
                  <a:outerShdw blurRad="38100" dist="38100" dir="2700000" algn="tl">
                    <a:srgbClr val="000000">
                      <a:alpha val="43137"/>
                    </a:srgbClr>
                  </a:outerShdw>
                </a:effectLst>
              </a:rPr>
              <a:t>For those whom he </a:t>
            </a:r>
            <a:r>
              <a:rPr lang="en-US" sz="2800" b="1" i="1" u="sng" dirty="0">
                <a:solidFill>
                  <a:srgbClr val="FFFF00"/>
                </a:solidFill>
                <a:effectLst>
                  <a:outerShdw blurRad="38100" dist="38100" dir="2700000" algn="tl">
                    <a:srgbClr val="000000">
                      <a:alpha val="43137"/>
                    </a:srgbClr>
                  </a:outerShdw>
                </a:effectLst>
              </a:rPr>
              <a:t>foreknew</a:t>
            </a:r>
            <a:r>
              <a:rPr lang="en-US" sz="2800" i="1" dirty="0">
                <a:effectLst>
                  <a:outerShdw blurRad="38100" dist="38100" dir="2700000" algn="tl">
                    <a:srgbClr val="000000">
                      <a:alpha val="43137"/>
                    </a:srgbClr>
                  </a:outerShdw>
                </a:effectLst>
              </a:rPr>
              <a:t> he also </a:t>
            </a:r>
            <a:r>
              <a:rPr lang="en-US" sz="2800" b="1" i="1" u="sng" dirty="0">
                <a:solidFill>
                  <a:srgbClr val="FFFF00"/>
                </a:solidFill>
                <a:effectLst>
                  <a:outerShdw blurRad="38100" dist="38100" dir="2700000" algn="tl">
                    <a:srgbClr val="000000">
                      <a:alpha val="43137"/>
                    </a:srgbClr>
                  </a:outerShdw>
                </a:effectLst>
              </a:rPr>
              <a:t>predestined</a:t>
            </a:r>
            <a:r>
              <a:rPr lang="en-US" sz="2800" b="1" i="1" dirty="0">
                <a:effectLst>
                  <a:outerShdw blurRad="38100" dist="38100" dir="2700000" algn="tl">
                    <a:srgbClr val="000000">
                      <a:alpha val="43137"/>
                    </a:srgbClr>
                  </a:outerShdw>
                </a:effectLst>
              </a:rPr>
              <a:t> </a:t>
            </a:r>
            <a:r>
              <a:rPr lang="en-US" sz="2800" i="1" dirty="0">
                <a:effectLst>
                  <a:outerShdw blurRad="38100" dist="38100" dir="2700000" algn="tl">
                    <a:srgbClr val="000000">
                      <a:alpha val="43137"/>
                    </a:srgbClr>
                  </a:outerShdw>
                </a:effectLst>
              </a:rPr>
              <a:t>to be conformed to the image of his Son, in order that he might be the firstborn within a large family. </a:t>
            </a:r>
            <a:r>
              <a:rPr lang="en-US" sz="2800" i="1" baseline="30000" dirty="0">
                <a:effectLst>
                  <a:outerShdw blurRad="38100" dist="38100" dir="2700000" algn="tl">
                    <a:srgbClr val="000000">
                      <a:alpha val="43137"/>
                    </a:srgbClr>
                  </a:outerShdw>
                </a:effectLst>
              </a:rPr>
              <a:t>30</a:t>
            </a:r>
            <a:r>
              <a:rPr lang="en-US" sz="2800" i="1" dirty="0">
                <a:effectLst>
                  <a:outerShdw blurRad="38100" dist="38100" dir="2700000" algn="tl">
                    <a:srgbClr val="000000">
                      <a:alpha val="43137"/>
                    </a:srgbClr>
                  </a:outerShdw>
                </a:effectLst>
              </a:rPr>
              <a:t>And those whom he predestined he also </a:t>
            </a:r>
            <a:r>
              <a:rPr lang="en-US" sz="2800" b="1" i="1" u="sng" dirty="0">
                <a:solidFill>
                  <a:srgbClr val="FFFF00"/>
                </a:solidFill>
                <a:effectLst>
                  <a:outerShdw blurRad="38100" dist="38100" dir="2700000" algn="tl">
                    <a:srgbClr val="000000">
                      <a:alpha val="43137"/>
                    </a:srgbClr>
                  </a:outerShdw>
                </a:effectLst>
              </a:rPr>
              <a:t>called</a:t>
            </a:r>
            <a:r>
              <a:rPr lang="en-US" sz="2800" i="1" dirty="0">
                <a:effectLst>
                  <a:outerShdw blurRad="38100" dist="38100" dir="2700000" algn="tl">
                    <a:srgbClr val="000000">
                      <a:alpha val="43137"/>
                    </a:srgbClr>
                  </a:outerShdw>
                </a:effectLst>
              </a:rPr>
              <a:t>; and those whom he called he also </a:t>
            </a:r>
            <a:r>
              <a:rPr lang="en-US" sz="2800" b="1" i="1" u="sng" dirty="0">
                <a:solidFill>
                  <a:srgbClr val="FFFF00"/>
                </a:solidFill>
                <a:effectLst>
                  <a:outerShdw blurRad="38100" dist="38100" dir="2700000" algn="tl">
                    <a:srgbClr val="000000">
                      <a:alpha val="43137"/>
                    </a:srgbClr>
                  </a:outerShdw>
                </a:effectLst>
              </a:rPr>
              <a:t>justified</a:t>
            </a:r>
            <a:r>
              <a:rPr lang="en-US" sz="2800" i="1" dirty="0">
                <a:effectLst>
                  <a:outerShdw blurRad="38100" dist="38100" dir="2700000" algn="tl">
                    <a:srgbClr val="000000">
                      <a:alpha val="43137"/>
                    </a:srgbClr>
                  </a:outerShdw>
                </a:effectLst>
              </a:rPr>
              <a:t>; and those whom he justified he also </a:t>
            </a:r>
            <a:r>
              <a:rPr lang="en-US" sz="2800" b="1" i="1" u="sng" dirty="0">
                <a:solidFill>
                  <a:srgbClr val="FFFF00"/>
                </a:solidFill>
                <a:effectLst>
                  <a:outerShdw blurRad="38100" dist="38100" dir="2700000" algn="tl">
                    <a:srgbClr val="000000">
                      <a:alpha val="43137"/>
                    </a:srgbClr>
                  </a:outerShdw>
                </a:effectLst>
              </a:rPr>
              <a:t>glorified</a:t>
            </a:r>
            <a:r>
              <a:rPr lang="en-US" sz="2800" i="1" dirty="0">
                <a:effectLst>
                  <a:outerShdw blurRad="38100" dist="38100" dir="2700000" algn="tl">
                    <a:srgbClr val="000000">
                      <a:alpha val="43137"/>
                    </a:srgbClr>
                  </a:outerShdw>
                </a:effectLst>
              </a:rPr>
              <a:t>. </a:t>
            </a:r>
            <a:r>
              <a:rPr lang="en-US" sz="2800" i="1" baseline="30000" dirty="0"/>
              <a:t>	</a:t>
            </a:r>
            <a:endParaRPr lang="en-US" sz="2800" b="1" i="1" dirty="0">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53962665"/>
      </p:ext>
    </p:extLst>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597758" y="129135"/>
            <a:ext cx="9296400"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effectLst>
                  <a:outerShdw blurRad="38100" dist="38100" dir="2700000" algn="tl">
                    <a:srgbClr val="000000">
                      <a:alpha val="43137"/>
                    </a:srgbClr>
                  </a:outerShdw>
                </a:effectLst>
              </a:rPr>
              <a:t>Scripture Reading</a:t>
            </a:r>
            <a:r>
              <a:rPr lang="en-US" altLang="en-US" sz="2800" i="1" dirty="0">
                <a:solidFill>
                  <a:srgbClr val="003300"/>
                </a:solidFill>
                <a:effectLst>
                  <a:outerShdw blurRad="38100" dist="38100" dir="2700000" algn="tl">
                    <a:srgbClr val="000000">
                      <a:alpha val="43137"/>
                    </a:srgbClr>
                  </a:outerShdw>
                </a:effectLst>
              </a:rPr>
              <a:t> </a:t>
            </a:r>
            <a:r>
              <a:rPr lang="en-US" altLang="en-US" sz="2400" b="0" i="1" dirty="0">
                <a:solidFill>
                  <a:srgbClr val="00FFFF"/>
                </a:solidFill>
                <a:effectLst>
                  <a:outerShdw blurRad="38100" dist="38100" dir="2700000" algn="tl">
                    <a:srgbClr val="000000">
                      <a:alpha val="43137"/>
                    </a:srgbClr>
                  </a:outerShdw>
                </a:effectLst>
              </a:rPr>
              <a:t>(Romans 8:26-39)</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457200" y="1233338"/>
            <a:ext cx="8077200" cy="5262979"/>
          </a:xfrm>
          <a:prstGeom prst="rect">
            <a:avLst/>
          </a:prstGeom>
        </p:spPr>
        <p:txBody>
          <a:bodyPr wrap="square">
            <a:spAutoFit/>
          </a:bodyPr>
          <a:lstStyle/>
          <a:p>
            <a:r>
              <a:rPr lang="en-US" sz="2800" i="1" baseline="30000" dirty="0">
                <a:effectLst>
                  <a:outerShdw blurRad="38100" dist="38100" dir="2700000" algn="tl">
                    <a:srgbClr val="000000">
                      <a:alpha val="43137"/>
                    </a:srgbClr>
                  </a:outerShdw>
                </a:effectLst>
              </a:rPr>
              <a:t>	31</a:t>
            </a:r>
            <a:r>
              <a:rPr lang="en-US" sz="2800" i="1" dirty="0">
                <a:effectLst>
                  <a:outerShdw blurRad="38100" dist="38100" dir="2700000" algn="tl">
                    <a:srgbClr val="000000">
                      <a:alpha val="43137"/>
                    </a:srgbClr>
                  </a:outerShdw>
                </a:effectLst>
              </a:rPr>
              <a:t>What then are we to say about these things? If God is for us, who is against us? </a:t>
            </a:r>
            <a:r>
              <a:rPr lang="en-US" sz="2800" i="1" baseline="30000" dirty="0">
                <a:effectLst>
                  <a:outerShdw blurRad="38100" dist="38100" dir="2700000" algn="tl">
                    <a:srgbClr val="000000">
                      <a:alpha val="43137"/>
                    </a:srgbClr>
                  </a:outerShdw>
                </a:effectLst>
              </a:rPr>
              <a:t>32</a:t>
            </a:r>
            <a:r>
              <a:rPr lang="en-US" sz="2800" i="1" dirty="0">
                <a:effectLst>
                  <a:outerShdw blurRad="38100" dist="38100" dir="2700000" algn="tl">
                    <a:srgbClr val="000000">
                      <a:alpha val="43137"/>
                    </a:srgbClr>
                  </a:outerShdw>
                </a:effectLst>
              </a:rPr>
              <a:t>He who did not withhold his own Son, but gave him up for all of us, will he not with him also give us everything else? </a:t>
            </a:r>
            <a:r>
              <a:rPr lang="en-US" sz="2800" i="1" baseline="30000" dirty="0">
                <a:effectLst>
                  <a:outerShdw blurRad="38100" dist="38100" dir="2700000" algn="tl">
                    <a:srgbClr val="000000">
                      <a:alpha val="43137"/>
                    </a:srgbClr>
                  </a:outerShdw>
                </a:effectLst>
              </a:rPr>
              <a:t>33</a:t>
            </a:r>
            <a:r>
              <a:rPr lang="en-US" sz="2800" i="1" dirty="0">
                <a:effectLst>
                  <a:outerShdw blurRad="38100" dist="38100" dir="2700000" algn="tl">
                    <a:srgbClr val="000000">
                      <a:alpha val="43137"/>
                    </a:srgbClr>
                  </a:outerShdw>
                </a:effectLst>
              </a:rPr>
              <a:t>Who will bring any charge against God's elect? It is God who justifies. </a:t>
            </a:r>
            <a:r>
              <a:rPr lang="en-US" sz="2800" i="1" baseline="30000" dirty="0">
                <a:effectLst>
                  <a:outerShdw blurRad="38100" dist="38100" dir="2700000" algn="tl">
                    <a:srgbClr val="000000">
                      <a:alpha val="43137"/>
                    </a:srgbClr>
                  </a:outerShdw>
                </a:effectLst>
              </a:rPr>
              <a:t>34</a:t>
            </a:r>
            <a:r>
              <a:rPr lang="en-US" sz="2800" i="1" dirty="0">
                <a:effectLst>
                  <a:outerShdw blurRad="38100" dist="38100" dir="2700000" algn="tl">
                    <a:srgbClr val="000000">
                      <a:alpha val="43137"/>
                    </a:srgbClr>
                  </a:outerShdw>
                </a:effectLst>
              </a:rPr>
              <a:t>Who is to condemn? It is Christ Jesus, who died, yes, who was raised, who is at the right hand of God, who indeed intercedes for us. </a:t>
            </a:r>
            <a:r>
              <a:rPr lang="en-US" sz="2800" i="1" baseline="30000" dirty="0">
                <a:effectLst>
                  <a:outerShdw blurRad="38100" dist="38100" dir="2700000" algn="tl">
                    <a:srgbClr val="000000">
                      <a:alpha val="43137"/>
                    </a:srgbClr>
                  </a:outerShdw>
                </a:effectLst>
              </a:rPr>
              <a:t>35</a:t>
            </a:r>
            <a:r>
              <a:rPr lang="en-US" sz="2800" i="1" dirty="0">
                <a:effectLst>
                  <a:outerShdw blurRad="38100" dist="38100" dir="2700000" algn="tl">
                    <a:srgbClr val="000000">
                      <a:alpha val="43137"/>
                    </a:srgbClr>
                  </a:outerShdw>
                </a:effectLst>
              </a:rPr>
              <a:t>Who will separate us from the love of Christ? Will hardship, or distress, or persecution, or famine, or nakedness, or peril, or sword? </a:t>
            </a:r>
            <a:endParaRPr lang="en-US" sz="2800" b="1" i="1" dirty="0">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7212852"/>
      </p:ext>
    </p:extLst>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597758" y="129135"/>
            <a:ext cx="9296400"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effectLst>
                  <a:outerShdw blurRad="38100" dist="38100" dir="2700000" algn="tl">
                    <a:srgbClr val="000000">
                      <a:alpha val="43137"/>
                    </a:srgbClr>
                  </a:outerShdw>
                </a:effectLst>
              </a:rPr>
              <a:t>Scripture Reading</a:t>
            </a:r>
            <a:r>
              <a:rPr lang="en-US" altLang="en-US" sz="2800" i="1" dirty="0">
                <a:solidFill>
                  <a:srgbClr val="003300"/>
                </a:solidFill>
                <a:effectLst>
                  <a:outerShdw blurRad="38100" dist="38100" dir="2700000" algn="tl">
                    <a:srgbClr val="000000">
                      <a:alpha val="43137"/>
                    </a:srgbClr>
                  </a:outerShdw>
                </a:effectLst>
              </a:rPr>
              <a:t> </a:t>
            </a:r>
            <a:r>
              <a:rPr lang="en-US" altLang="en-US" sz="2400" b="0" i="1" dirty="0">
                <a:solidFill>
                  <a:srgbClr val="00FFFF"/>
                </a:solidFill>
                <a:effectLst>
                  <a:outerShdw blurRad="38100" dist="38100" dir="2700000" algn="tl">
                    <a:srgbClr val="000000">
                      <a:alpha val="43137"/>
                    </a:srgbClr>
                  </a:outerShdw>
                </a:effectLst>
              </a:rPr>
              <a:t>(Romans 8:26-39)</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457200" y="1233338"/>
            <a:ext cx="8077200" cy="4832092"/>
          </a:xfrm>
          <a:prstGeom prst="rect">
            <a:avLst/>
          </a:prstGeom>
        </p:spPr>
        <p:txBody>
          <a:bodyPr wrap="square">
            <a:spAutoFit/>
          </a:bodyPr>
          <a:lstStyle/>
          <a:p>
            <a:r>
              <a:rPr lang="en-US" sz="2800" i="1" baseline="30000" dirty="0">
                <a:effectLst>
                  <a:outerShdw blurRad="38100" dist="38100" dir="2700000" algn="tl">
                    <a:srgbClr val="000000">
                      <a:alpha val="43137"/>
                    </a:srgbClr>
                  </a:outerShdw>
                </a:effectLst>
              </a:rPr>
              <a:t>36</a:t>
            </a:r>
            <a:r>
              <a:rPr lang="en-US" sz="2800" i="1" dirty="0">
                <a:effectLst>
                  <a:outerShdw blurRad="38100" dist="38100" dir="2700000" algn="tl">
                    <a:srgbClr val="000000">
                      <a:alpha val="43137"/>
                    </a:srgbClr>
                  </a:outerShdw>
                </a:effectLst>
              </a:rPr>
              <a:t>As it is written, "For your sake we are being killed all day long; we are accounted as sheep to be slaughtered." </a:t>
            </a:r>
            <a:r>
              <a:rPr lang="en-US" sz="2800" i="1" baseline="30000" dirty="0">
                <a:effectLst>
                  <a:outerShdw blurRad="38100" dist="38100" dir="2700000" algn="tl">
                    <a:srgbClr val="000000">
                      <a:alpha val="43137"/>
                    </a:srgbClr>
                  </a:outerShdw>
                </a:effectLst>
              </a:rPr>
              <a:t>37</a:t>
            </a:r>
            <a:r>
              <a:rPr lang="en-US" sz="2800" i="1" dirty="0">
                <a:effectLst>
                  <a:outerShdw blurRad="38100" dist="38100" dir="2700000" algn="tl">
                    <a:srgbClr val="000000">
                      <a:alpha val="43137"/>
                    </a:srgbClr>
                  </a:outerShdw>
                </a:effectLst>
              </a:rPr>
              <a:t>No, in all these things we are more than conquerors through him who loved us. </a:t>
            </a:r>
            <a:r>
              <a:rPr lang="en-US" sz="2800" b="1" i="1" baseline="30000" dirty="0">
                <a:solidFill>
                  <a:srgbClr val="FFFF00"/>
                </a:solidFill>
                <a:effectLst>
                  <a:outerShdw blurRad="38100" dist="38100" dir="2700000" algn="tl">
                    <a:srgbClr val="000000">
                      <a:alpha val="43137"/>
                    </a:srgbClr>
                  </a:outerShdw>
                </a:effectLst>
              </a:rPr>
              <a:t>38</a:t>
            </a:r>
            <a:r>
              <a:rPr lang="en-US" sz="2800" b="1" i="1" dirty="0">
                <a:solidFill>
                  <a:srgbClr val="FFFF00"/>
                </a:solidFill>
                <a:effectLst>
                  <a:outerShdw blurRad="38100" dist="38100" dir="2700000" algn="tl">
                    <a:srgbClr val="000000">
                      <a:alpha val="43137"/>
                    </a:srgbClr>
                  </a:outerShdw>
                </a:effectLst>
              </a:rPr>
              <a:t>For I am convinced that neither death, nor life, nor angels, nor rulers, nor things present, nor things to come, nor powers, </a:t>
            </a:r>
            <a:r>
              <a:rPr lang="en-US" sz="2800" b="1" i="1" baseline="30000" dirty="0">
                <a:solidFill>
                  <a:srgbClr val="FFFF00"/>
                </a:solidFill>
                <a:effectLst>
                  <a:outerShdw blurRad="38100" dist="38100" dir="2700000" algn="tl">
                    <a:srgbClr val="000000">
                      <a:alpha val="43137"/>
                    </a:srgbClr>
                  </a:outerShdw>
                </a:effectLst>
              </a:rPr>
              <a:t>39</a:t>
            </a:r>
            <a:r>
              <a:rPr lang="en-US" sz="2800" b="1" i="1" dirty="0">
                <a:solidFill>
                  <a:srgbClr val="FFFF00"/>
                </a:solidFill>
                <a:effectLst>
                  <a:outerShdw blurRad="38100" dist="38100" dir="2700000" algn="tl">
                    <a:srgbClr val="000000">
                      <a:alpha val="43137"/>
                    </a:srgbClr>
                  </a:outerShdw>
                </a:effectLst>
              </a:rPr>
              <a:t>nor height, nor depth, nor anything else in all creation, will be able to separate us from the love of God in Christ Jesus our Lord. </a:t>
            </a:r>
            <a:endParaRPr lang="en-US" sz="2800" dirty="0">
              <a:solidFill>
                <a:srgbClr val="FFFF00"/>
              </a:solidFill>
              <a:effectLst>
                <a:outerShdw blurRad="38100" dist="38100" dir="2700000" algn="tl">
                  <a:srgbClr val="000000">
                    <a:alpha val="43137"/>
                  </a:srgbClr>
                </a:outerShdw>
              </a:effectLst>
            </a:endParaRPr>
          </a:p>
          <a:p>
            <a:r>
              <a:rPr lang="en-US" sz="2800" b="1" i="1" dirty="0">
                <a:solidFill>
                  <a:srgbClr val="FFFF00"/>
                </a:solidFill>
                <a:effectLst>
                  <a:outerShdw blurRad="38100" dist="38100" dir="2700000" algn="tl">
                    <a:srgbClr val="000000">
                      <a:alpha val="43137"/>
                    </a:srgbClr>
                  </a:outerShdw>
                </a:effectLst>
              </a:rPr>
              <a:t> </a:t>
            </a:r>
            <a:endParaRPr lang="en-US" sz="2800" b="1" i="1" dirty="0">
              <a:solidFill>
                <a:srgbClr val="FFFF0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1311606"/>
      </p:ext>
    </p:extLst>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sp>
        <p:nvSpPr>
          <p:cNvPr id="801794" name="Rectangle 2"/>
          <p:cNvSpPr>
            <a:spLocks noChangeArrowheads="1"/>
          </p:cNvSpPr>
          <p:nvPr/>
        </p:nvSpPr>
        <p:spPr bwMode="auto">
          <a:xfrm>
            <a:off x="1295400" y="533400"/>
            <a:ext cx="7043351"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pPr algn="r"/>
            <a:r>
              <a:rPr lang="en-US" altLang="en-US" sz="3600" b="0" i="1" u="sng" dirty="0">
                <a:solidFill>
                  <a:schemeClr val="tx1"/>
                </a:solidFill>
                <a:effectLst>
                  <a:outerShdw blurRad="38100" dist="38100" dir="2700000" algn="tl">
                    <a:srgbClr val="000000">
                      <a:alpha val="43137"/>
                    </a:srgbClr>
                  </a:outerShdw>
                </a:effectLst>
                <a:cs typeface="Times New Roman" pitchFamily="18" charset="0"/>
              </a:rPr>
              <a:t>Proclaiming the WORD</a:t>
            </a:r>
            <a:br>
              <a:rPr lang="en-US" altLang="en-US" sz="3600" b="0" i="1" u="sng" dirty="0">
                <a:solidFill>
                  <a:srgbClr val="0664BA"/>
                </a:solidFill>
                <a:effectLst>
                  <a:outerShdw blurRad="38100" dist="38100" dir="2700000" algn="tl">
                    <a:srgbClr val="000000">
                      <a:alpha val="43137"/>
                    </a:srgbClr>
                  </a:outerShdw>
                </a:effectLst>
                <a:cs typeface="Times New Roman" pitchFamily="18" charset="0"/>
              </a:rPr>
            </a:br>
            <a:r>
              <a:rPr lang="en-US" sz="2400" i="1" dirty="0">
                <a:solidFill>
                  <a:srgbClr val="FFFF00"/>
                </a:solidFill>
                <a:effectLst>
                  <a:outerShdw blurRad="38100" dist="38100" dir="2700000" algn="tl">
                    <a:srgbClr val="000000">
                      <a:alpha val="43137"/>
                    </a:srgbClr>
                  </a:outerShdw>
                </a:effectLst>
              </a:rPr>
              <a:t>(Genesis 29:15-28 and Romans 8:12-25)</a:t>
            </a:r>
          </a:p>
        </p:txBody>
      </p:sp>
      <p:pic>
        <p:nvPicPr>
          <p:cNvPr id="8" name="Picture 7">
            <a:extLst>
              <a:ext uri="{FF2B5EF4-FFF2-40B4-BE49-F238E27FC236}">
                <a16:creationId xmlns:a16="http://schemas.microsoft.com/office/drawing/2014/main" id="{0A5880DA-14B0-4C4E-A93D-C0CD37E83586}"/>
              </a:ext>
            </a:extLst>
          </p:cNvPr>
          <p:cNvPicPr>
            <a:picLocks noChangeAspect="1"/>
          </p:cNvPicPr>
          <p:nvPr/>
        </p:nvPicPr>
        <p:blipFill>
          <a:blip r:embed="rId2"/>
          <a:stretch>
            <a:fillRect/>
          </a:stretch>
        </p:blipFill>
        <p:spPr>
          <a:xfrm>
            <a:off x="4567237" y="3424237"/>
            <a:ext cx="9525" cy="9525"/>
          </a:xfrm>
          <a:prstGeom prst="rect">
            <a:avLst/>
          </a:prstGeom>
        </p:spPr>
      </p:pic>
      <p:pic>
        <p:nvPicPr>
          <p:cNvPr id="10" name="Picture 9">
            <a:extLst>
              <a:ext uri="{FF2B5EF4-FFF2-40B4-BE49-F238E27FC236}">
                <a16:creationId xmlns:a16="http://schemas.microsoft.com/office/drawing/2014/main" id="{43D6F005-ADBF-4B3D-BC22-E82620E3FABA}"/>
              </a:ext>
            </a:extLst>
          </p:cNvPr>
          <p:cNvPicPr>
            <a:picLocks noChangeAspect="1"/>
          </p:cNvPicPr>
          <p:nvPr/>
        </p:nvPicPr>
        <p:blipFill>
          <a:blip r:embed="rId2"/>
          <a:stretch>
            <a:fillRect/>
          </a:stretch>
        </p:blipFill>
        <p:spPr>
          <a:xfrm>
            <a:off x="4567237" y="3424237"/>
            <a:ext cx="9525" cy="9525"/>
          </a:xfrm>
          <a:prstGeom prst="rect">
            <a:avLst/>
          </a:prstGeom>
        </p:spPr>
      </p:pic>
      <p:pic>
        <p:nvPicPr>
          <p:cNvPr id="3" name="Picture 2">
            <a:extLst>
              <a:ext uri="{FF2B5EF4-FFF2-40B4-BE49-F238E27FC236}">
                <a16:creationId xmlns:a16="http://schemas.microsoft.com/office/drawing/2014/main" id="{372FC15E-3426-4167-8442-53C5952440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2" y="1716882"/>
            <a:ext cx="9367838" cy="5848350"/>
          </a:xfrm>
          <a:prstGeom prst="rect">
            <a:avLst/>
          </a:prstGeom>
        </p:spPr>
      </p:pic>
      <p:pic>
        <p:nvPicPr>
          <p:cNvPr id="9" name="Picture 8">
            <a:extLst>
              <a:ext uri="{FF2B5EF4-FFF2-40B4-BE49-F238E27FC236}">
                <a16:creationId xmlns:a16="http://schemas.microsoft.com/office/drawing/2014/main" id="{313A9C16-2EB1-430E-9F32-37A67B6991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3928" y="3884141"/>
            <a:ext cx="4150072" cy="2971800"/>
          </a:xfrm>
          <a:prstGeom prst="rect">
            <a:avLst/>
          </a:prstGeom>
        </p:spPr>
      </p:pic>
    </p:spTree>
    <p:extLst>
      <p:ext uri="{BB962C8B-B14F-4D97-AF65-F5344CB8AC3E}">
        <p14:creationId xmlns:p14="http://schemas.microsoft.com/office/powerpoint/2010/main" val="277925184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sp>
        <p:nvSpPr>
          <p:cNvPr id="801794" name="Rectangle 2"/>
          <p:cNvSpPr>
            <a:spLocks noChangeArrowheads="1"/>
          </p:cNvSpPr>
          <p:nvPr/>
        </p:nvSpPr>
        <p:spPr bwMode="auto">
          <a:xfrm>
            <a:off x="614362" y="912019"/>
            <a:ext cx="7924799"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pPr algn="r"/>
            <a:r>
              <a:rPr lang="en-US" altLang="en-US" sz="3600" b="0" i="1" u="sng" dirty="0">
                <a:solidFill>
                  <a:schemeClr val="tx1"/>
                </a:solidFill>
                <a:effectLst>
                  <a:outerShdw blurRad="38100" dist="38100" dir="2700000" algn="tl">
                    <a:srgbClr val="000000">
                      <a:alpha val="43137"/>
                    </a:srgbClr>
                  </a:outerShdw>
                </a:effectLst>
                <a:cs typeface="Times New Roman" pitchFamily="18" charset="0"/>
              </a:rPr>
              <a:t>Proclaiming the WORD</a:t>
            </a:r>
            <a:br>
              <a:rPr lang="en-US" altLang="en-US" sz="3600" b="0" i="1" u="sng" dirty="0">
                <a:solidFill>
                  <a:srgbClr val="0664BA"/>
                </a:solidFill>
                <a:effectLst>
                  <a:outerShdw blurRad="38100" dist="38100" dir="2700000" algn="tl">
                    <a:srgbClr val="000000">
                      <a:alpha val="43137"/>
                    </a:srgbClr>
                  </a:outerShdw>
                </a:effectLst>
                <a:cs typeface="Times New Roman" pitchFamily="18" charset="0"/>
              </a:rPr>
            </a:br>
            <a:r>
              <a:rPr lang="en-US" sz="2400" i="1" dirty="0">
                <a:solidFill>
                  <a:srgbClr val="FFFF00"/>
                </a:solidFill>
                <a:effectLst>
                  <a:outerShdw blurRad="38100" dist="38100" dir="2700000" algn="tl">
                    <a:srgbClr val="000000">
                      <a:alpha val="43137"/>
                    </a:srgbClr>
                  </a:outerShdw>
                </a:effectLst>
              </a:rPr>
              <a:t>(Genesis 29:15-28 and Romans 8:12-25)</a:t>
            </a:r>
          </a:p>
          <a:p>
            <a:pPr algn="r"/>
            <a:endParaRPr lang="en-US" sz="2400" i="1" dirty="0">
              <a:solidFill>
                <a:srgbClr val="FFFF00"/>
              </a:solidFill>
              <a:effectLst>
                <a:outerShdw blurRad="38100" dist="38100" dir="2700000" algn="tl">
                  <a:srgbClr val="000000">
                    <a:alpha val="43137"/>
                  </a:srgbClr>
                </a:outerShdw>
              </a:effectLst>
            </a:endParaRPr>
          </a:p>
          <a:p>
            <a:pPr algn="r"/>
            <a:r>
              <a:rPr lang="en-US" sz="3200" i="1" dirty="0">
                <a:solidFill>
                  <a:srgbClr val="00FFFF"/>
                </a:solidFill>
                <a:effectLst>
                  <a:outerShdw blurRad="38100" dist="38100" dir="2700000" algn="tl">
                    <a:srgbClr val="000000">
                      <a:alpha val="43137"/>
                    </a:srgbClr>
                  </a:outerShdw>
                </a:effectLst>
              </a:rPr>
              <a:t>All Things Work Together for Good</a:t>
            </a:r>
            <a:endParaRPr lang="en-US" altLang="en-US" sz="2400" i="1" dirty="0">
              <a:solidFill>
                <a:srgbClr val="00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0A5880DA-14B0-4C4E-A93D-C0CD37E83586}"/>
              </a:ext>
            </a:extLst>
          </p:cNvPr>
          <p:cNvPicPr>
            <a:picLocks noChangeAspect="1"/>
          </p:cNvPicPr>
          <p:nvPr/>
        </p:nvPicPr>
        <p:blipFill>
          <a:blip r:embed="rId2"/>
          <a:stretch>
            <a:fillRect/>
          </a:stretch>
        </p:blipFill>
        <p:spPr>
          <a:xfrm>
            <a:off x="4567237" y="3424237"/>
            <a:ext cx="9525" cy="9525"/>
          </a:xfrm>
          <a:prstGeom prst="rect">
            <a:avLst/>
          </a:prstGeom>
        </p:spPr>
      </p:pic>
      <p:pic>
        <p:nvPicPr>
          <p:cNvPr id="10" name="Picture 9">
            <a:extLst>
              <a:ext uri="{FF2B5EF4-FFF2-40B4-BE49-F238E27FC236}">
                <a16:creationId xmlns:a16="http://schemas.microsoft.com/office/drawing/2014/main" id="{43D6F005-ADBF-4B3D-BC22-E82620E3FABA}"/>
              </a:ext>
            </a:extLst>
          </p:cNvPr>
          <p:cNvPicPr>
            <a:picLocks noChangeAspect="1"/>
          </p:cNvPicPr>
          <p:nvPr/>
        </p:nvPicPr>
        <p:blipFill>
          <a:blip r:embed="rId2"/>
          <a:stretch>
            <a:fillRect/>
          </a:stretch>
        </p:blipFill>
        <p:spPr>
          <a:xfrm>
            <a:off x="4567237" y="3424237"/>
            <a:ext cx="9525" cy="9525"/>
          </a:xfrm>
          <a:prstGeom prst="rect">
            <a:avLst/>
          </a:prstGeom>
        </p:spPr>
      </p:pic>
      <p:pic>
        <p:nvPicPr>
          <p:cNvPr id="3" name="Picture 2">
            <a:extLst>
              <a:ext uri="{FF2B5EF4-FFF2-40B4-BE49-F238E27FC236}">
                <a16:creationId xmlns:a16="http://schemas.microsoft.com/office/drawing/2014/main" id="{D528F57A-568D-4D66-9E00-997E1D148C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743200"/>
            <a:ext cx="9795532" cy="5518149"/>
          </a:xfrm>
          <a:prstGeom prst="rect">
            <a:avLst/>
          </a:prstGeom>
        </p:spPr>
      </p:pic>
    </p:spTree>
    <p:extLst>
      <p:ext uri="{BB962C8B-B14F-4D97-AF65-F5344CB8AC3E}">
        <p14:creationId xmlns:p14="http://schemas.microsoft.com/office/powerpoint/2010/main" val="29496711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D482CC-BFA1-4AE5-A025-AC92503C0A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2438" y="2133600"/>
            <a:ext cx="4881562" cy="6508749"/>
          </a:xfrm>
          <a:prstGeom prst="rect">
            <a:avLst/>
          </a:prstGeom>
        </p:spPr>
      </p:pic>
      <p:pic>
        <p:nvPicPr>
          <p:cNvPr id="8" name="Picture 7">
            <a:extLst>
              <a:ext uri="{FF2B5EF4-FFF2-40B4-BE49-F238E27FC236}">
                <a16:creationId xmlns:a16="http://schemas.microsoft.com/office/drawing/2014/main" id="{0A5880DA-14B0-4C4E-A93D-C0CD37E83586}"/>
              </a:ext>
            </a:extLst>
          </p:cNvPr>
          <p:cNvPicPr>
            <a:picLocks noChangeAspect="1"/>
          </p:cNvPicPr>
          <p:nvPr/>
        </p:nvPicPr>
        <p:blipFill>
          <a:blip r:embed="rId3"/>
          <a:stretch>
            <a:fillRect/>
          </a:stretch>
        </p:blipFill>
        <p:spPr>
          <a:xfrm>
            <a:off x="4567237" y="3424237"/>
            <a:ext cx="9525" cy="9525"/>
          </a:xfrm>
          <a:prstGeom prst="rect">
            <a:avLst/>
          </a:prstGeom>
        </p:spPr>
      </p:pic>
      <p:pic>
        <p:nvPicPr>
          <p:cNvPr id="10" name="Picture 9">
            <a:extLst>
              <a:ext uri="{FF2B5EF4-FFF2-40B4-BE49-F238E27FC236}">
                <a16:creationId xmlns:a16="http://schemas.microsoft.com/office/drawing/2014/main" id="{43D6F005-ADBF-4B3D-BC22-E82620E3FABA}"/>
              </a:ext>
            </a:extLst>
          </p:cNvPr>
          <p:cNvPicPr>
            <a:picLocks noChangeAspect="1"/>
          </p:cNvPicPr>
          <p:nvPr/>
        </p:nvPicPr>
        <p:blipFill>
          <a:blip r:embed="rId3"/>
          <a:stretch>
            <a:fillRect/>
          </a:stretch>
        </p:blipFill>
        <p:spPr>
          <a:xfrm>
            <a:off x="4567237" y="3424237"/>
            <a:ext cx="9525" cy="9525"/>
          </a:xfrm>
          <a:prstGeom prst="rect">
            <a:avLst/>
          </a:prstGeom>
        </p:spPr>
      </p:pic>
      <p:pic>
        <p:nvPicPr>
          <p:cNvPr id="5" name="Picture 4">
            <a:extLst>
              <a:ext uri="{FF2B5EF4-FFF2-40B4-BE49-F238E27FC236}">
                <a16:creationId xmlns:a16="http://schemas.microsoft.com/office/drawing/2014/main" id="{F7972229-9310-4F94-84AC-C74FAF379D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0617" y="2133600"/>
            <a:ext cx="8392917" cy="4724400"/>
          </a:xfrm>
          <a:prstGeom prst="rect">
            <a:avLst/>
          </a:prstGeom>
        </p:spPr>
      </p:pic>
      <p:sp>
        <p:nvSpPr>
          <p:cNvPr id="9" name="Rectangle 2">
            <a:extLst>
              <a:ext uri="{FF2B5EF4-FFF2-40B4-BE49-F238E27FC236}">
                <a16:creationId xmlns:a16="http://schemas.microsoft.com/office/drawing/2014/main" id="{D094EDA2-F5F6-4F4C-8C87-4D53D9CB2BE6}"/>
              </a:ext>
            </a:extLst>
          </p:cNvPr>
          <p:cNvSpPr>
            <a:spLocks noChangeArrowheads="1"/>
          </p:cNvSpPr>
          <p:nvPr/>
        </p:nvSpPr>
        <p:spPr bwMode="auto">
          <a:xfrm>
            <a:off x="614362" y="550070"/>
            <a:ext cx="7924799"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pPr algn="r"/>
            <a:r>
              <a:rPr lang="en-US" altLang="en-US" sz="3600" b="0" i="1" u="sng" dirty="0">
                <a:solidFill>
                  <a:schemeClr val="tx1"/>
                </a:solidFill>
                <a:effectLst>
                  <a:outerShdw blurRad="38100" dist="38100" dir="2700000" algn="tl">
                    <a:srgbClr val="000000">
                      <a:alpha val="43137"/>
                    </a:srgbClr>
                  </a:outerShdw>
                </a:effectLst>
                <a:cs typeface="Times New Roman" pitchFamily="18" charset="0"/>
              </a:rPr>
              <a:t>Proclaiming the WORD</a:t>
            </a:r>
            <a:br>
              <a:rPr lang="en-US" altLang="en-US" sz="3600" b="0" i="1" u="sng" dirty="0">
                <a:solidFill>
                  <a:srgbClr val="0664BA"/>
                </a:solidFill>
                <a:effectLst>
                  <a:outerShdw blurRad="38100" dist="38100" dir="2700000" algn="tl">
                    <a:srgbClr val="000000">
                      <a:alpha val="43137"/>
                    </a:srgbClr>
                  </a:outerShdw>
                </a:effectLst>
                <a:cs typeface="Times New Roman" pitchFamily="18" charset="0"/>
              </a:rPr>
            </a:br>
            <a:r>
              <a:rPr lang="en-US" sz="2400" i="1" dirty="0">
                <a:solidFill>
                  <a:srgbClr val="FFFF00"/>
                </a:solidFill>
                <a:effectLst>
                  <a:outerShdw blurRad="38100" dist="38100" dir="2700000" algn="tl">
                    <a:srgbClr val="000000">
                      <a:alpha val="43137"/>
                    </a:srgbClr>
                  </a:outerShdw>
                </a:effectLst>
              </a:rPr>
              <a:t>(Genesis 29:15-28 and Romans 8:12-25)</a:t>
            </a:r>
          </a:p>
          <a:p>
            <a:pPr algn="r"/>
            <a:r>
              <a:rPr lang="en-US" sz="3200" i="1" dirty="0">
                <a:solidFill>
                  <a:srgbClr val="00FFFF"/>
                </a:solidFill>
                <a:effectLst>
                  <a:outerShdw blurRad="38100" dist="38100" dir="2700000" algn="tl">
                    <a:srgbClr val="000000">
                      <a:alpha val="43137"/>
                    </a:srgbClr>
                  </a:outerShdw>
                </a:effectLst>
              </a:rPr>
              <a:t>All Things Work Together for Good</a:t>
            </a:r>
            <a:endParaRPr lang="en-US" altLang="en-US" sz="2400" i="1" dirty="0">
              <a:solidFill>
                <a:srgbClr val="00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739947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sp>
        <p:nvSpPr>
          <p:cNvPr id="801794" name="Rectangle 2"/>
          <p:cNvSpPr>
            <a:spLocks noChangeArrowheads="1"/>
          </p:cNvSpPr>
          <p:nvPr/>
        </p:nvSpPr>
        <p:spPr bwMode="auto">
          <a:xfrm>
            <a:off x="1295400" y="533400"/>
            <a:ext cx="7043351"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pPr algn="r"/>
            <a:r>
              <a:rPr lang="en-US" altLang="en-US" sz="3600" b="0" i="1" u="sng" dirty="0">
                <a:solidFill>
                  <a:schemeClr val="tx1"/>
                </a:solidFill>
                <a:effectLst>
                  <a:outerShdw blurRad="38100" dist="38100" dir="2700000" algn="tl">
                    <a:srgbClr val="000000">
                      <a:alpha val="43137"/>
                    </a:srgbClr>
                  </a:outerShdw>
                </a:effectLst>
                <a:cs typeface="Times New Roman" pitchFamily="18" charset="0"/>
              </a:rPr>
              <a:t>Proclaiming the WORD</a:t>
            </a:r>
            <a:br>
              <a:rPr lang="en-US" altLang="en-US" sz="3600" b="0" i="1" u="sng" dirty="0">
                <a:solidFill>
                  <a:srgbClr val="0664BA"/>
                </a:solidFill>
                <a:effectLst>
                  <a:outerShdw blurRad="38100" dist="38100" dir="2700000" algn="tl">
                    <a:srgbClr val="000000">
                      <a:alpha val="43137"/>
                    </a:srgbClr>
                  </a:outerShdw>
                </a:effectLst>
                <a:cs typeface="Times New Roman" pitchFamily="18" charset="0"/>
              </a:rPr>
            </a:br>
            <a:r>
              <a:rPr lang="en-US" sz="2400" i="1" dirty="0">
                <a:solidFill>
                  <a:srgbClr val="FFFF00"/>
                </a:solidFill>
                <a:effectLst>
                  <a:outerShdw blurRad="38100" dist="38100" dir="2700000" algn="tl">
                    <a:srgbClr val="000000">
                      <a:alpha val="43137"/>
                    </a:srgbClr>
                  </a:outerShdw>
                </a:effectLst>
              </a:rPr>
              <a:t>(Genesis 29:15-28 and Romans 8:12-25)</a:t>
            </a:r>
          </a:p>
        </p:txBody>
      </p:sp>
      <p:pic>
        <p:nvPicPr>
          <p:cNvPr id="8" name="Picture 7">
            <a:extLst>
              <a:ext uri="{FF2B5EF4-FFF2-40B4-BE49-F238E27FC236}">
                <a16:creationId xmlns:a16="http://schemas.microsoft.com/office/drawing/2014/main" id="{0A5880DA-14B0-4C4E-A93D-C0CD37E83586}"/>
              </a:ext>
            </a:extLst>
          </p:cNvPr>
          <p:cNvPicPr>
            <a:picLocks noChangeAspect="1"/>
          </p:cNvPicPr>
          <p:nvPr/>
        </p:nvPicPr>
        <p:blipFill>
          <a:blip r:embed="rId2"/>
          <a:stretch>
            <a:fillRect/>
          </a:stretch>
        </p:blipFill>
        <p:spPr>
          <a:xfrm>
            <a:off x="4567237" y="3424237"/>
            <a:ext cx="9525" cy="9525"/>
          </a:xfrm>
          <a:prstGeom prst="rect">
            <a:avLst/>
          </a:prstGeom>
        </p:spPr>
      </p:pic>
      <p:pic>
        <p:nvPicPr>
          <p:cNvPr id="10" name="Picture 9">
            <a:extLst>
              <a:ext uri="{FF2B5EF4-FFF2-40B4-BE49-F238E27FC236}">
                <a16:creationId xmlns:a16="http://schemas.microsoft.com/office/drawing/2014/main" id="{43D6F005-ADBF-4B3D-BC22-E82620E3FABA}"/>
              </a:ext>
            </a:extLst>
          </p:cNvPr>
          <p:cNvPicPr>
            <a:picLocks noChangeAspect="1"/>
          </p:cNvPicPr>
          <p:nvPr/>
        </p:nvPicPr>
        <p:blipFill>
          <a:blip r:embed="rId2"/>
          <a:stretch>
            <a:fillRect/>
          </a:stretch>
        </p:blipFill>
        <p:spPr>
          <a:xfrm>
            <a:off x="4567237" y="3424237"/>
            <a:ext cx="9525" cy="9525"/>
          </a:xfrm>
          <a:prstGeom prst="rect">
            <a:avLst/>
          </a:prstGeom>
        </p:spPr>
      </p:pic>
      <p:pic>
        <p:nvPicPr>
          <p:cNvPr id="3" name="Picture 2">
            <a:extLst>
              <a:ext uri="{FF2B5EF4-FFF2-40B4-BE49-F238E27FC236}">
                <a16:creationId xmlns:a16="http://schemas.microsoft.com/office/drawing/2014/main" id="{372FC15E-3426-4167-8442-53C5952440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2" y="1716882"/>
            <a:ext cx="9367838" cy="5848350"/>
          </a:xfrm>
          <a:prstGeom prst="rect">
            <a:avLst/>
          </a:prstGeom>
        </p:spPr>
      </p:pic>
      <p:pic>
        <p:nvPicPr>
          <p:cNvPr id="4" name="Picture 3">
            <a:extLst>
              <a:ext uri="{FF2B5EF4-FFF2-40B4-BE49-F238E27FC236}">
                <a16:creationId xmlns:a16="http://schemas.microsoft.com/office/drawing/2014/main" id="{E8217847-E45A-49F7-8FB6-2DB0798AE7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3928" y="3884141"/>
            <a:ext cx="4150072" cy="2971800"/>
          </a:xfrm>
          <a:prstGeom prst="rect">
            <a:avLst/>
          </a:prstGeom>
        </p:spPr>
      </p:pic>
    </p:spTree>
    <p:extLst>
      <p:ext uri="{BB962C8B-B14F-4D97-AF65-F5344CB8AC3E}">
        <p14:creationId xmlns:p14="http://schemas.microsoft.com/office/powerpoint/2010/main" val="267026947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9A503E2-1986-4D9C-B877-97E4908D8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601200" cy="6858000"/>
          </a:xfrm>
          <a:prstGeom prst="rect">
            <a:avLst/>
          </a:prstGeom>
        </p:spPr>
      </p:pic>
      <p:sp>
        <p:nvSpPr>
          <p:cNvPr id="111618" name="Rectangle 2"/>
          <p:cNvSpPr>
            <a:spLocks noGrp="1" noChangeArrowheads="1"/>
          </p:cNvSpPr>
          <p:nvPr>
            <p:ph type="ctrTitle"/>
          </p:nvPr>
        </p:nvSpPr>
        <p:spPr>
          <a:xfrm>
            <a:off x="342898" y="351224"/>
            <a:ext cx="9486902"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rPr>
              <a:t>Call To Worship/Gathering Hymn </a:t>
            </a:r>
            <a:r>
              <a:rPr lang="en-US" altLang="en-US" sz="2000" b="0" i="1" dirty="0">
                <a:solidFill>
                  <a:srgbClr val="FFFF00"/>
                </a:solidFill>
              </a:rPr>
              <a:t> </a:t>
            </a:r>
            <a:br>
              <a:rPr lang="en-US" altLang="en-US" sz="2000" b="0" i="1" dirty="0">
                <a:solidFill>
                  <a:srgbClr val="FFFF00"/>
                </a:solidFill>
              </a:rPr>
            </a:br>
            <a:r>
              <a:rPr lang="en-US" altLang="en-US" sz="2800" i="1" dirty="0">
                <a:solidFill>
                  <a:srgbClr val="4AE8E8"/>
                </a:solidFill>
                <a:effectLst>
                  <a:outerShdw blurRad="38100" dist="38100" dir="2700000" algn="tl">
                    <a:srgbClr val="000000">
                      <a:alpha val="43137"/>
                    </a:srgbClr>
                  </a:outerShdw>
                </a:effectLst>
                <a:latin typeface="+mn-lt"/>
              </a:rPr>
              <a:t>#59 “The Steadfast Love of the Lord”</a:t>
            </a:r>
            <a:br>
              <a:rPr lang="en-US" altLang="en-US" sz="2800" i="1" dirty="0">
                <a:solidFill>
                  <a:srgbClr val="4AE8E8"/>
                </a:solidFill>
                <a:effectLst>
                  <a:outerShdw blurRad="38100" dist="38100" dir="2700000" algn="tl">
                    <a:srgbClr val="000000">
                      <a:alpha val="43137"/>
                    </a:srgbClr>
                  </a:outerShdw>
                </a:effectLst>
                <a:latin typeface="+mn-lt"/>
              </a:rPr>
            </a:br>
            <a:r>
              <a:rPr lang="en-US" altLang="en-US" sz="2800" i="1" dirty="0">
                <a:solidFill>
                  <a:srgbClr val="4AE8E8"/>
                </a:solidFill>
                <a:effectLst>
                  <a:outerShdw blurRad="38100" dist="38100" dir="2700000" algn="tl">
                    <a:srgbClr val="000000">
                      <a:alpha val="43137"/>
                    </a:srgbClr>
                  </a:outerShdw>
                </a:effectLst>
                <a:latin typeface="+mn-lt"/>
              </a:rPr>
              <a:t>Psalm 1-5:1-10, 42-43</a:t>
            </a:r>
            <a:endParaRPr lang="en-US" altLang="en-US" sz="2800" i="1" dirty="0">
              <a:solidFill>
                <a:srgbClr val="4AE8E8"/>
              </a:solidFill>
              <a:latin typeface="+mn-lt"/>
            </a:endParaRPr>
          </a:p>
        </p:txBody>
      </p:sp>
      <p:sp>
        <p:nvSpPr>
          <p:cNvPr id="111619"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151170" y="2286000"/>
            <a:ext cx="9564330" cy="5909310"/>
          </a:xfrm>
          <a:prstGeom prst="rect">
            <a:avLst/>
          </a:prstGeom>
        </p:spPr>
        <p:txBody>
          <a:bodyPr wrap="square">
            <a:spAutoFit/>
          </a:bodyPr>
          <a:lstStyle/>
          <a:p>
            <a:pPr algn="ctr"/>
            <a:r>
              <a:rPr lang="en-US" sz="3600" b="1" i="1" dirty="0">
                <a:solidFill>
                  <a:srgbClr val="000000"/>
                </a:solidFill>
              </a:rPr>
              <a:t>Give thanks to the Lord</a:t>
            </a:r>
            <a:br>
              <a:rPr lang="en-US" sz="3600" b="1" i="1" dirty="0">
                <a:solidFill>
                  <a:srgbClr val="000000"/>
                </a:solidFill>
              </a:rPr>
            </a:br>
            <a:r>
              <a:rPr lang="en-US" sz="3600" b="1" i="1" dirty="0">
                <a:solidFill>
                  <a:srgbClr val="000000"/>
                </a:solidFill>
              </a:rPr>
              <a:t>and call upon God’s name;</a:t>
            </a:r>
            <a:br>
              <a:rPr lang="en-US" sz="3600" b="1" i="1" dirty="0">
                <a:solidFill>
                  <a:srgbClr val="000000"/>
                </a:solidFill>
              </a:rPr>
            </a:br>
            <a:r>
              <a:rPr lang="en-US" sz="3600" b="1" i="1" dirty="0">
                <a:solidFill>
                  <a:srgbClr val="000000"/>
                </a:solidFill>
              </a:rPr>
              <a:t>make known the deeds of the </a:t>
            </a:r>
            <a:r>
              <a:rPr lang="en-US" sz="3600" b="1" i="1" dirty="0"/>
              <a:t>Lord</a:t>
            </a:r>
            <a:br>
              <a:rPr lang="en-US" sz="3600" b="1" i="1" dirty="0">
                <a:solidFill>
                  <a:srgbClr val="000000"/>
                </a:solidFill>
              </a:rPr>
            </a:br>
            <a:r>
              <a:rPr lang="en-US" sz="3600" b="1" i="1" dirty="0">
                <a:solidFill>
                  <a:srgbClr val="000000"/>
                </a:solidFill>
              </a:rPr>
              <a:t>among the peoples.</a:t>
            </a:r>
            <a:br>
              <a:rPr lang="en-US" sz="3600" b="1" i="1" dirty="0">
                <a:solidFill>
                  <a:srgbClr val="000000"/>
                </a:solidFill>
              </a:rPr>
            </a:br>
            <a:endParaRPr lang="en-US" sz="3600" b="1" i="1" dirty="0">
              <a:solidFill>
                <a:srgbClr val="000000"/>
              </a:solidFill>
            </a:endParaRPr>
          </a:p>
          <a:p>
            <a:pPr algn="ctr"/>
            <a:r>
              <a:rPr lang="en-US" sz="3600" b="1" i="1" dirty="0">
                <a:solidFill>
                  <a:srgbClr val="FFFF00"/>
                </a:solidFill>
                <a:effectLst>
                  <a:outerShdw blurRad="38100" dist="38100" dir="2700000" algn="tl">
                    <a:srgbClr val="000000">
                      <a:alpha val="43137"/>
                    </a:srgbClr>
                  </a:outerShdw>
                </a:effectLst>
              </a:rPr>
              <a:t>Sing to the Lord, sing praises,</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and speak of all God’s marvelous works.</a:t>
            </a:r>
            <a:br>
              <a:rPr lang="en-US" sz="3600" b="1" i="1" dirty="0">
                <a:solidFill>
                  <a:srgbClr val="FFFF00"/>
                </a:solidFill>
                <a:effectLst>
                  <a:outerShdw blurRad="38100" dist="38100" dir="2700000" algn="tl">
                    <a:srgbClr val="000000">
                      <a:alpha val="43137"/>
                    </a:srgbClr>
                  </a:outerShdw>
                </a:effectLst>
              </a:rPr>
            </a:br>
            <a:br>
              <a:rPr lang="en-US" sz="3400" b="1" i="1" dirty="0">
                <a:solidFill>
                  <a:srgbClr val="FFFF00"/>
                </a:solidFill>
                <a:effectLst>
                  <a:outerShdw blurRad="38100" dist="38100" dir="2700000" algn="tl">
                    <a:srgbClr val="000000">
                      <a:alpha val="43137"/>
                    </a:srgbClr>
                  </a:outerShdw>
                </a:effectLst>
              </a:rPr>
            </a:br>
            <a:endParaRPr lang="en-US" sz="34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3000" b="1" i="1" dirty="0">
              <a:solidFill>
                <a:srgbClr val="00FFFF"/>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057460973"/>
      </p:ext>
    </p:extLst>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664BA"/>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863894-5915-48EC-8737-C7A1A7F517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0"/>
            <a:ext cx="10896600" cy="6858000"/>
          </a:xfrm>
          <a:prstGeom prst="rect">
            <a:avLst/>
          </a:prstGeom>
        </p:spPr>
      </p:pic>
      <p:sp>
        <p:nvSpPr>
          <p:cNvPr id="32770" name="Rectangle 2"/>
          <p:cNvSpPr>
            <a:spLocks noGrp="1" noChangeArrowheads="1"/>
          </p:cNvSpPr>
          <p:nvPr>
            <p:ph type="ctrTitle"/>
          </p:nvPr>
        </p:nvSpPr>
        <p:spPr>
          <a:xfrm>
            <a:off x="533400" y="549275"/>
            <a:ext cx="8763000" cy="1431925"/>
          </a:xfrm>
        </p:spPr>
        <p:txBody>
          <a:bodyPr/>
          <a:lstStyle/>
          <a:p>
            <a:r>
              <a:rPr lang="en-US" altLang="en-US" sz="3600" b="0" i="1" u="sng" dirty="0">
                <a:solidFill>
                  <a:srgbClr val="00FFFF"/>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800" b="0" i="1" dirty="0">
                <a:solidFill>
                  <a:srgbClr val="FFFF00"/>
                </a:solidFill>
                <a:effectLst>
                  <a:outerShdw blurRad="38100" dist="38100" dir="2700000" algn="tl">
                    <a:srgbClr val="000000">
                      <a:alpha val="43137"/>
                    </a:srgbClr>
                  </a:outerShdw>
                </a:effectLst>
              </a:rPr>
              <a:t># 840 “It Is Well with My Soul </a:t>
            </a:r>
            <a:br>
              <a:rPr lang="en-US" altLang="en-US" sz="2800" b="0" i="1" dirty="0">
                <a:solidFill>
                  <a:srgbClr val="FFFF00"/>
                </a:solidFill>
                <a:effectLst>
                  <a:outerShdw blurRad="38100" dist="38100" dir="2700000" algn="tl">
                    <a:srgbClr val="000000">
                      <a:alpha val="43137"/>
                    </a:srgbClr>
                  </a:outerShdw>
                </a:effectLst>
              </a:rPr>
            </a:br>
            <a:r>
              <a:rPr lang="en-US" altLang="en-US" sz="2800" b="0" i="1" dirty="0">
                <a:solidFill>
                  <a:srgbClr val="FFFF00"/>
                </a:solidFill>
                <a:effectLst>
                  <a:outerShdw blurRad="38100" dist="38100" dir="2700000" algn="tl">
                    <a:srgbClr val="000000">
                      <a:alpha val="43137"/>
                    </a:srgbClr>
                  </a:outerShdw>
                </a:effectLst>
              </a:rPr>
              <a:t>(When Peace Like a River)</a:t>
            </a:r>
            <a:endParaRPr lang="en-US" altLang="en-US" sz="2800" b="0" i="1" dirty="0">
              <a:solidFill>
                <a:srgbClr val="FFFF00"/>
              </a:solidFill>
              <a:effectLst>
                <a:outerShdw blurRad="38100" dist="38100" dir="2700000" algn="tl">
                  <a:srgbClr val="000000">
                    <a:alpha val="43137"/>
                  </a:srgbClr>
                </a:outerShdw>
              </a:effectLst>
              <a:latin typeface="+mn-lt"/>
            </a:endParaRPr>
          </a:p>
        </p:txBody>
      </p:sp>
      <p:sp>
        <p:nvSpPr>
          <p:cNvPr id="32771"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2" name="Rectangle 1"/>
          <p:cNvSpPr/>
          <p:nvPr/>
        </p:nvSpPr>
        <p:spPr>
          <a:xfrm>
            <a:off x="304800" y="1981200"/>
            <a:ext cx="8839200" cy="4524315"/>
          </a:xfrm>
          <a:prstGeom prst="rect">
            <a:avLst/>
          </a:prstGeom>
        </p:spPr>
        <p:txBody>
          <a:bodyPr wrap="square">
            <a:spAutoFit/>
          </a:bodyPr>
          <a:lstStyle/>
          <a:p>
            <a:pPr algn="ctr"/>
            <a:r>
              <a:rPr lang="en-US" sz="3200" b="1" i="1" dirty="0">
                <a:effectLst>
                  <a:outerShdw blurRad="38100" dist="38100" dir="2700000" algn="tl">
                    <a:srgbClr val="000000">
                      <a:alpha val="43137"/>
                    </a:srgbClr>
                  </a:outerShdw>
                </a:effectLst>
              </a:rPr>
              <a:t>When peace like a river </a:t>
            </a:r>
            <a:r>
              <a:rPr lang="en-US" sz="3200" b="1" i="1" dirty="0" err="1">
                <a:effectLst>
                  <a:outerShdw blurRad="38100" dist="38100" dir="2700000" algn="tl">
                    <a:srgbClr val="000000">
                      <a:alpha val="43137"/>
                    </a:srgbClr>
                  </a:outerShdw>
                </a:effectLst>
              </a:rPr>
              <a:t>attendeth</a:t>
            </a:r>
            <a:r>
              <a:rPr lang="en-US" sz="3200" b="1" i="1" dirty="0">
                <a:effectLst>
                  <a:outerShdw blurRad="38100" dist="38100" dir="2700000" algn="tl">
                    <a:srgbClr val="000000">
                      <a:alpha val="43137"/>
                    </a:srgbClr>
                  </a:outerShdw>
                </a:effectLst>
              </a:rPr>
              <a:t> my way, </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when sorrows like sea billows roll, </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whatever my lot, thou hast taught me to say, </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it is well, it is well with my soul. </a:t>
            </a:r>
            <a:br>
              <a:rPr lang="en-US" sz="3200" b="1" i="1" dirty="0">
                <a:effectLst>
                  <a:outerShdw blurRad="38100" dist="38100" dir="2700000" algn="tl">
                    <a:srgbClr val="000000">
                      <a:alpha val="43137"/>
                    </a:srgbClr>
                  </a:outerShdw>
                </a:effectLst>
              </a:rPr>
            </a:br>
            <a:r>
              <a:rPr lang="en-US" sz="3200" b="1" i="1" dirty="0">
                <a:solidFill>
                  <a:srgbClr val="FFFF00"/>
                </a:solidFill>
                <a:effectLst>
                  <a:outerShdw blurRad="38100" dist="38100" dir="2700000" algn="tl">
                    <a:srgbClr val="000000">
                      <a:alpha val="43137"/>
                    </a:srgbClr>
                  </a:outerShdw>
                </a:effectLst>
              </a:rPr>
              <a:t>It is well (It is well) </a:t>
            </a:r>
          </a:p>
          <a:p>
            <a:pPr algn="ctr"/>
            <a:r>
              <a:rPr lang="en-US" sz="3200" b="1" i="1" dirty="0">
                <a:solidFill>
                  <a:srgbClr val="FFFF00"/>
                </a:solidFill>
                <a:effectLst>
                  <a:outerShdw blurRad="38100" dist="38100" dir="2700000" algn="tl">
                    <a:srgbClr val="000000">
                      <a:alpha val="43137"/>
                    </a:srgbClr>
                  </a:outerShdw>
                </a:effectLst>
              </a:rPr>
              <a:t>with my soul (with my soul);</a:t>
            </a:r>
            <a:br>
              <a:rPr lang="en-US" sz="3200" b="1" i="1" dirty="0">
                <a:solidFill>
                  <a:srgbClr val="FFFF00"/>
                </a:solidFill>
                <a:effectLst>
                  <a:outerShdw blurRad="38100" dist="38100" dir="2700000" algn="tl">
                    <a:srgbClr val="000000">
                      <a:alpha val="43137"/>
                    </a:srgbClr>
                  </a:outerShdw>
                </a:effectLst>
              </a:rPr>
            </a:br>
            <a:r>
              <a:rPr lang="en-US" sz="3200" b="1" i="1" dirty="0">
                <a:solidFill>
                  <a:srgbClr val="FFFF00"/>
                </a:solidFill>
                <a:effectLst>
                  <a:outerShdw blurRad="38100" dist="38100" dir="2700000" algn="tl">
                    <a:srgbClr val="000000">
                      <a:alpha val="43137"/>
                    </a:srgbClr>
                  </a:outerShdw>
                </a:effectLst>
              </a:rPr>
              <a:t>it is well; it is well with my soul. </a:t>
            </a:r>
            <a:br>
              <a:rPr lang="en-US" sz="3200" dirty="0"/>
            </a:br>
            <a:br>
              <a:rPr lang="en-US" sz="3200" b="1" i="1" dirty="0">
                <a:effectLst>
                  <a:outerShdw blurRad="38100" dist="38100" dir="2700000" algn="tl">
                    <a:srgbClr val="000000">
                      <a:alpha val="43137"/>
                    </a:srgbClr>
                  </a:outerShdw>
                </a:effectLst>
              </a:rPr>
            </a:br>
            <a:endParaRPr lang="en-US" sz="3200" b="1" i="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49516238"/>
      </p:ext>
    </p:extLst>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863894-5915-48EC-8737-C7A1A7F517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0"/>
            <a:ext cx="10896600" cy="6858000"/>
          </a:xfrm>
          <a:prstGeom prst="rect">
            <a:avLst/>
          </a:prstGeom>
        </p:spPr>
      </p:pic>
      <p:sp>
        <p:nvSpPr>
          <p:cNvPr id="32770" name="Rectangle 2"/>
          <p:cNvSpPr>
            <a:spLocks noGrp="1" noChangeArrowheads="1"/>
          </p:cNvSpPr>
          <p:nvPr>
            <p:ph type="ctrTitle"/>
          </p:nvPr>
        </p:nvSpPr>
        <p:spPr>
          <a:xfrm>
            <a:off x="533400" y="549275"/>
            <a:ext cx="8763000" cy="1431925"/>
          </a:xfrm>
        </p:spPr>
        <p:txBody>
          <a:bodyPr/>
          <a:lstStyle/>
          <a:p>
            <a:r>
              <a:rPr lang="en-US" altLang="en-US" sz="3600" b="0" i="1" u="sng" dirty="0">
                <a:solidFill>
                  <a:srgbClr val="00FFFF"/>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800" b="0" i="1" dirty="0">
                <a:solidFill>
                  <a:srgbClr val="FFFF00"/>
                </a:solidFill>
                <a:effectLst>
                  <a:outerShdw blurRad="38100" dist="38100" dir="2700000" algn="tl">
                    <a:srgbClr val="000000">
                      <a:alpha val="43137"/>
                    </a:srgbClr>
                  </a:outerShdw>
                </a:effectLst>
              </a:rPr>
              <a:t># 840 “It Is Well with My Soul </a:t>
            </a:r>
            <a:br>
              <a:rPr lang="en-US" altLang="en-US" sz="2800" b="0" i="1" dirty="0">
                <a:solidFill>
                  <a:srgbClr val="FFFF00"/>
                </a:solidFill>
                <a:effectLst>
                  <a:outerShdw blurRad="38100" dist="38100" dir="2700000" algn="tl">
                    <a:srgbClr val="000000">
                      <a:alpha val="43137"/>
                    </a:srgbClr>
                  </a:outerShdw>
                </a:effectLst>
              </a:rPr>
            </a:br>
            <a:r>
              <a:rPr lang="en-US" altLang="en-US" sz="2800" b="0" i="1" dirty="0">
                <a:solidFill>
                  <a:srgbClr val="FFFF00"/>
                </a:solidFill>
                <a:effectLst>
                  <a:outerShdw blurRad="38100" dist="38100" dir="2700000" algn="tl">
                    <a:srgbClr val="000000">
                      <a:alpha val="43137"/>
                    </a:srgbClr>
                  </a:outerShdw>
                </a:effectLst>
              </a:rPr>
              <a:t>(When Peace Like a River)</a:t>
            </a:r>
            <a:endParaRPr lang="en-US" altLang="en-US" sz="2800" b="0" i="1" dirty="0">
              <a:solidFill>
                <a:srgbClr val="FFFF00"/>
              </a:solidFill>
              <a:effectLst>
                <a:outerShdw blurRad="38100" dist="38100" dir="2700000" algn="tl">
                  <a:srgbClr val="000000">
                    <a:alpha val="43137"/>
                  </a:srgbClr>
                </a:outerShdw>
              </a:effectLst>
              <a:latin typeface="+mn-lt"/>
            </a:endParaRPr>
          </a:p>
        </p:txBody>
      </p:sp>
      <p:sp>
        <p:nvSpPr>
          <p:cNvPr id="32771"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2" name="Rectangle 1"/>
          <p:cNvSpPr/>
          <p:nvPr/>
        </p:nvSpPr>
        <p:spPr>
          <a:xfrm>
            <a:off x="304800" y="1981200"/>
            <a:ext cx="8839200" cy="5509200"/>
          </a:xfrm>
          <a:prstGeom prst="rect">
            <a:avLst/>
          </a:prstGeom>
        </p:spPr>
        <p:txBody>
          <a:bodyPr wrap="square">
            <a:spAutoFit/>
          </a:bodyPr>
          <a:lstStyle/>
          <a:p>
            <a:pPr algn="ctr"/>
            <a:r>
              <a:rPr lang="en-US" sz="3200" b="1" i="1" dirty="0">
                <a:effectLst>
                  <a:outerShdw blurRad="38100" dist="38100" dir="2700000" algn="tl">
                    <a:srgbClr val="000000">
                      <a:alpha val="43137"/>
                    </a:srgbClr>
                  </a:outerShdw>
                </a:effectLst>
              </a:rPr>
              <a:t>Though Satan should buffet, </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though trials should come,</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let this blest assurance control, </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that Christ hath regarded</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my helpless estate, </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and hath shed his own blood for my soul. </a:t>
            </a:r>
            <a:br>
              <a:rPr lang="en-US" sz="3200" b="1" i="1" dirty="0">
                <a:effectLst>
                  <a:outerShdw blurRad="38100" dist="38100" dir="2700000" algn="tl">
                    <a:srgbClr val="000000">
                      <a:alpha val="43137"/>
                    </a:srgbClr>
                  </a:outerShdw>
                </a:effectLst>
              </a:rPr>
            </a:br>
            <a:r>
              <a:rPr lang="en-US" sz="3200" b="1" i="1" dirty="0">
                <a:solidFill>
                  <a:srgbClr val="FFFF00"/>
                </a:solidFill>
                <a:effectLst>
                  <a:outerShdw blurRad="38100" dist="38100" dir="2700000" algn="tl">
                    <a:srgbClr val="000000">
                      <a:alpha val="43137"/>
                    </a:srgbClr>
                  </a:outerShdw>
                </a:effectLst>
              </a:rPr>
              <a:t>It is well (It is well) </a:t>
            </a:r>
          </a:p>
          <a:p>
            <a:pPr algn="ctr"/>
            <a:r>
              <a:rPr lang="en-US" sz="3200" b="1" i="1" dirty="0">
                <a:solidFill>
                  <a:srgbClr val="FFFF00"/>
                </a:solidFill>
                <a:effectLst>
                  <a:outerShdw blurRad="38100" dist="38100" dir="2700000" algn="tl">
                    <a:srgbClr val="000000">
                      <a:alpha val="43137"/>
                    </a:srgbClr>
                  </a:outerShdw>
                </a:effectLst>
              </a:rPr>
              <a:t>with my soul (with my soul);</a:t>
            </a:r>
            <a:br>
              <a:rPr lang="en-US" sz="3200" b="1" i="1" dirty="0">
                <a:solidFill>
                  <a:srgbClr val="FFFF00"/>
                </a:solidFill>
                <a:effectLst>
                  <a:outerShdw blurRad="38100" dist="38100" dir="2700000" algn="tl">
                    <a:srgbClr val="000000">
                      <a:alpha val="43137"/>
                    </a:srgbClr>
                  </a:outerShdw>
                </a:effectLst>
              </a:rPr>
            </a:br>
            <a:r>
              <a:rPr lang="en-US" sz="3200" b="1" i="1" dirty="0">
                <a:solidFill>
                  <a:srgbClr val="FFFF00"/>
                </a:solidFill>
                <a:effectLst>
                  <a:outerShdw blurRad="38100" dist="38100" dir="2700000" algn="tl">
                    <a:srgbClr val="000000">
                      <a:alpha val="43137"/>
                    </a:srgbClr>
                  </a:outerShdw>
                </a:effectLst>
              </a:rPr>
              <a:t>it is well; it is well with my soul. </a:t>
            </a:r>
            <a:br>
              <a:rPr lang="en-US" sz="3200" dirty="0"/>
            </a:br>
            <a:br>
              <a:rPr lang="en-US" sz="3200" b="1" i="1" dirty="0">
                <a:effectLst>
                  <a:outerShdw blurRad="38100" dist="38100" dir="2700000" algn="tl">
                    <a:srgbClr val="000000">
                      <a:alpha val="43137"/>
                    </a:srgbClr>
                  </a:outerShdw>
                </a:effectLst>
              </a:rPr>
            </a:br>
            <a:endParaRPr lang="en-US" sz="3200" b="1" i="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70091196"/>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863894-5915-48EC-8737-C7A1A7F517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0"/>
            <a:ext cx="10896600" cy="6858000"/>
          </a:xfrm>
          <a:prstGeom prst="rect">
            <a:avLst/>
          </a:prstGeom>
        </p:spPr>
      </p:pic>
      <p:sp>
        <p:nvSpPr>
          <p:cNvPr id="32770" name="Rectangle 2"/>
          <p:cNvSpPr>
            <a:spLocks noGrp="1" noChangeArrowheads="1"/>
          </p:cNvSpPr>
          <p:nvPr>
            <p:ph type="ctrTitle"/>
          </p:nvPr>
        </p:nvSpPr>
        <p:spPr>
          <a:xfrm>
            <a:off x="533400" y="549275"/>
            <a:ext cx="8763000" cy="1431925"/>
          </a:xfrm>
        </p:spPr>
        <p:txBody>
          <a:bodyPr/>
          <a:lstStyle/>
          <a:p>
            <a:r>
              <a:rPr lang="en-US" altLang="en-US" sz="3600" b="0" i="1" u="sng" dirty="0">
                <a:solidFill>
                  <a:srgbClr val="00FFFF"/>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800" b="0" i="1" dirty="0">
                <a:solidFill>
                  <a:srgbClr val="FFFF00"/>
                </a:solidFill>
                <a:effectLst>
                  <a:outerShdw blurRad="38100" dist="38100" dir="2700000" algn="tl">
                    <a:srgbClr val="000000">
                      <a:alpha val="43137"/>
                    </a:srgbClr>
                  </a:outerShdw>
                </a:effectLst>
              </a:rPr>
              <a:t># 840 “It Is Well with My Soul </a:t>
            </a:r>
            <a:br>
              <a:rPr lang="en-US" altLang="en-US" sz="2800" b="0" i="1" dirty="0">
                <a:solidFill>
                  <a:srgbClr val="FFFF00"/>
                </a:solidFill>
                <a:effectLst>
                  <a:outerShdw blurRad="38100" dist="38100" dir="2700000" algn="tl">
                    <a:srgbClr val="000000">
                      <a:alpha val="43137"/>
                    </a:srgbClr>
                  </a:outerShdw>
                </a:effectLst>
              </a:rPr>
            </a:br>
            <a:r>
              <a:rPr lang="en-US" altLang="en-US" sz="2800" b="0" i="1" dirty="0">
                <a:solidFill>
                  <a:srgbClr val="FFFF00"/>
                </a:solidFill>
                <a:effectLst>
                  <a:outerShdw blurRad="38100" dist="38100" dir="2700000" algn="tl">
                    <a:srgbClr val="000000">
                      <a:alpha val="43137"/>
                    </a:srgbClr>
                  </a:outerShdw>
                </a:effectLst>
              </a:rPr>
              <a:t>(When Peace Like a River)</a:t>
            </a:r>
            <a:endParaRPr lang="en-US" altLang="en-US" sz="2800" b="0" i="1" dirty="0">
              <a:solidFill>
                <a:srgbClr val="FFFF00"/>
              </a:solidFill>
              <a:effectLst>
                <a:outerShdw blurRad="38100" dist="38100" dir="2700000" algn="tl">
                  <a:srgbClr val="000000">
                    <a:alpha val="43137"/>
                  </a:srgbClr>
                </a:outerShdw>
              </a:effectLst>
              <a:latin typeface="+mn-lt"/>
            </a:endParaRPr>
          </a:p>
        </p:txBody>
      </p:sp>
      <p:sp>
        <p:nvSpPr>
          <p:cNvPr id="32771"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2" name="Rectangle 1"/>
          <p:cNvSpPr/>
          <p:nvPr/>
        </p:nvSpPr>
        <p:spPr>
          <a:xfrm>
            <a:off x="304800" y="1981200"/>
            <a:ext cx="8839200" cy="5016758"/>
          </a:xfrm>
          <a:prstGeom prst="rect">
            <a:avLst/>
          </a:prstGeom>
        </p:spPr>
        <p:txBody>
          <a:bodyPr wrap="square">
            <a:spAutoFit/>
          </a:bodyPr>
          <a:lstStyle/>
          <a:p>
            <a:pPr algn="ctr"/>
            <a:r>
              <a:rPr lang="en-US" sz="3200" b="1" i="1" dirty="0">
                <a:effectLst>
                  <a:outerShdw blurRad="38100" dist="38100" dir="2700000" algn="tl">
                    <a:srgbClr val="000000">
                      <a:alpha val="43137"/>
                    </a:srgbClr>
                  </a:outerShdw>
                </a:effectLst>
              </a:rPr>
              <a:t>He lives: O the bliss </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of this glorious thought. </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My sin, not in part, but the whole,</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is nailed to the cross and I bear it no more. </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Praise the Lord, praise the Lord, O my soul! </a:t>
            </a:r>
            <a:br>
              <a:rPr lang="en-US" sz="3200" b="1" i="1" dirty="0">
                <a:effectLst>
                  <a:outerShdw blurRad="38100" dist="38100" dir="2700000" algn="tl">
                    <a:srgbClr val="000000">
                      <a:alpha val="43137"/>
                    </a:srgbClr>
                  </a:outerShdw>
                </a:effectLst>
              </a:rPr>
            </a:br>
            <a:r>
              <a:rPr lang="en-US" sz="3200" b="1" i="1" dirty="0">
                <a:solidFill>
                  <a:srgbClr val="FFFF00"/>
                </a:solidFill>
                <a:effectLst>
                  <a:outerShdw blurRad="38100" dist="38100" dir="2700000" algn="tl">
                    <a:srgbClr val="000000">
                      <a:alpha val="43137"/>
                    </a:srgbClr>
                  </a:outerShdw>
                </a:effectLst>
              </a:rPr>
              <a:t>It is well (It is well) </a:t>
            </a:r>
          </a:p>
          <a:p>
            <a:pPr algn="ctr"/>
            <a:r>
              <a:rPr lang="en-US" sz="3200" b="1" i="1" dirty="0">
                <a:solidFill>
                  <a:srgbClr val="FFFF00"/>
                </a:solidFill>
                <a:effectLst>
                  <a:outerShdw blurRad="38100" dist="38100" dir="2700000" algn="tl">
                    <a:srgbClr val="000000">
                      <a:alpha val="43137"/>
                    </a:srgbClr>
                  </a:outerShdw>
                </a:effectLst>
              </a:rPr>
              <a:t>with my soul (with my soul);</a:t>
            </a:r>
            <a:br>
              <a:rPr lang="en-US" sz="3200" b="1" i="1" dirty="0">
                <a:solidFill>
                  <a:srgbClr val="FFFF00"/>
                </a:solidFill>
                <a:effectLst>
                  <a:outerShdw blurRad="38100" dist="38100" dir="2700000" algn="tl">
                    <a:srgbClr val="000000">
                      <a:alpha val="43137"/>
                    </a:srgbClr>
                  </a:outerShdw>
                </a:effectLst>
              </a:rPr>
            </a:br>
            <a:r>
              <a:rPr lang="en-US" sz="3200" b="1" i="1" dirty="0">
                <a:solidFill>
                  <a:srgbClr val="FFFF00"/>
                </a:solidFill>
                <a:effectLst>
                  <a:outerShdw blurRad="38100" dist="38100" dir="2700000" algn="tl">
                    <a:srgbClr val="000000">
                      <a:alpha val="43137"/>
                    </a:srgbClr>
                  </a:outerShdw>
                </a:effectLst>
              </a:rPr>
              <a:t>it is well; it is well with my soul. </a:t>
            </a:r>
            <a:br>
              <a:rPr lang="en-US" sz="3200" dirty="0"/>
            </a:br>
            <a:br>
              <a:rPr lang="en-US" sz="3200" b="1" i="1" dirty="0">
                <a:effectLst>
                  <a:outerShdw blurRad="38100" dist="38100" dir="2700000" algn="tl">
                    <a:srgbClr val="000000">
                      <a:alpha val="43137"/>
                    </a:srgbClr>
                  </a:outerShdw>
                </a:effectLst>
              </a:rPr>
            </a:br>
            <a:endParaRPr lang="en-US" sz="3200" b="1" i="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90007322"/>
      </p:ext>
    </p:extLst>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863894-5915-48EC-8737-C7A1A7F517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0"/>
            <a:ext cx="10896600" cy="6858000"/>
          </a:xfrm>
          <a:prstGeom prst="rect">
            <a:avLst/>
          </a:prstGeom>
        </p:spPr>
      </p:pic>
      <p:sp>
        <p:nvSpPr>
          <p:cNvPr id="32770" name="Rectangle 2"/>
          <p:cNvSpPr>
            <a:spLocks noGrp="1" noChangeArrowheads="1"/>
          </p:cNvSpPr>
          <p:nvPr>
            <p:ph type="ctrTitle"/>
          </p:nvPr>
        </p:nvSpPr>
        <p:spPr>
          <a:xfrm>
            <a:off x="533400" y="549275"/>
            <a:ext cx="8763000" cy="1431925"/>
          </a:xfrm>
        </p:spPr>
        <p:txBody>
          <a:bodyPr/>
          <a:lstStyle/>
          <a:p>
            <a:r>
              <a:rPr lang="en-US" altLang="en-US" sz="3600" b="0" i="1" u="sng" dirty="0">
                <a:solidFill>
                  <a:srgbClr val="00FFFF"/>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800" b="0" i="1" dirty="0">
                <a:solidFill>
                  <a:srgbClr val="FFFF00"/>
                </a:solidFill>
                <a:effectLst>
                  <a:outerShdw blurRad="38100" dist="38100" dir="2700000" algn="tl">
                    <a:srgbClr val="000000">
                      <a:alpha val="43137"/>
                    </a:srgbClr>
                  </a:outerShdw>
                </a:effectLst>
              </a:rPr>
              <a:t># 840 “It Is Well with My Soul </a:t>
            </a:r>
            <a:br>
              <a:rPr lang="en-US" altLang="en-US" sz="2800" b="0" i="1" dirty="0">
                <a:solidFill>
                  <a:srgbClr val="FFFF00"/>
                </a:solidFill>
                <a:effectLst>
                  <a:outerShdw blurRad="38100" dist="38100" dir="2700000" algn="tl">
                    <a:srgbClr val="000000">
                      <a:alpha val="43137"/>
                    </a:srgbClr>
                  </a:outerShdw>
                </a:effectLst>
              </a:rPr>
            </a:br>
            <a:r>
              <a:rPr lang="en-US" altLang="en-US" sz="2800" b="0" i="1" dirty="0">
                <a:solidFill>
                  <a:srgbClr val="FFFF00"/>
                </a:solidFill>
                <a:effectLst>
                  <a:outerShdw blurRad="38100" dist="38100" dir="2700000" algn="tl">
                    <a:srgbClr val="000000">
                      <a:alpha val="43137"/>
                    </a:srgbClr>
                  </a:outerShdw>
                </a:effectLst>
              </a:rPr>
              <a:t>(When Peace Like a River)</a:t>
            </a:r>
            <a:endParaRPr lang="en-US" altLang="en-US" sz="2800" b="0" i="1" dirty="0">
              <a:solidFill>
                <a:srgbClr val="FFFF00"/>
              </a:solidFill>
              <a:effectLst>
                <a:outerShdw blurRad="38100" dist="38100" dir="2700000" algn="tl">
                  <a:srgbClr val="000000">
                    <a:alpha val="43137"/>
                  </a:srgbClr>
                </a:outerShdw>
              </a:effectLst>
              <a:latin typeface="+mn-lt"/>
            </a:endParaRPr>
          </a:p>
        </p:txBody>
      </p:sp>
      <p:sp>
        <p:nvSpPr>
          <p:cNvPr id="32771"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2" name="Rectangle 1"/>
          <p:cNvSpPr/>
          <p:nvPr/>
        </p:nvSpPr>
        <p:spPr>
          <a:xfrm>
            <a:off x="304800" y="1981200"/>
            <a:ext cx="8839200" cy="5509200"/>
          </a:xfrm>
          <a:prstGeom prst="rect">
            <a:avLst/>
          </a:prstGeom>
        </p:spPr>
        <p:txBody>
          <a:bodyPr wrap="square">
            <a:spAutoFit/>
          </a:bodyPr>
          <a:lstStyle/>
          <a:p>
            <a:pPr algn="ctr"/>
            <a:r>
              <a:rPr lang="en-US" sz="3200" b="1" i="1" dirty="0">
                <a:effectLst>
                  <a:outerShdw blurRad="38100" dist="38100" dir="2700000" algn="tl">
                    <a:srgbClr val="000000">
                      <a:alpha val="43137"/>
                    </a:srgbClr>
                  </a:outerShdw>
                </a:effectLst>
              </a:rPr>
              <a:t>Lord, hasten the day </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when our faith shall be sight, </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the clouds be rolled back as a scroll,</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the trumpet shall sound </a:t>
            </a:r>
          </a:p>
          <a:p>
            <a:pPr algn="ctr"/>
            <a:r>
              <a:rPr lang="en-US" sz="3200" b="1" i="1" dirty="0">
                <a:effectLst>
                  <a:outerShdw blurRad="38100" dist="38100" dir="2700000" algn="tl">
                    <a:srgbClr val="000000">
                      <a:alpha val="43137"/>
                    </a:srgbClr>
                  </a:outerShdw>
                </a:effectLst>
              </a:rPr>
              <a:t>and the Lord shall descend; </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even so it is well with my soul. </a:t>
            </a:r>
            <a:br>
              <a:rPr lang="en-US" sz="3200" b="1" i="1" dirty="0">
                <a:effectLst>
                  <a:outerShdw blurRad="38100" dist="38100" dir="2700000" algn="tl">
                    <a:srgbClr val="000000">
                      <a:alpha val="43137"/>
                    </a:srgbClr>
                  </a:outerShdw>
                </a:effectLst>
              </a:rPr>
            </a:br>
            <a:r>
              <a:rPr lang="en-US" sz="3200" b="1" i="1" dirty="0">
                <a:solidFill>
                  <a:srgbClr val="FFFF00"/>
                </a:solidFill>
                <a:effectLst>
                  <a:outerShdw blurRad="38100" dist="38100" dir="2700000" algn="tl">
                    <a:srgbClr val="000000">
                      <a:alpha val="43137"/>
                    </a:srgbClr>
                  </a:outerShdw>
                </a:effectLst>
              </a:rPr>
              <a:t>It is well (It is well) </a:t>
            </a:r>
          </a:p>
          <a:p>
            <a:pPr algn="ctr"/>
            <a:r>
              <a:rPr lang="en-US" sz="3200" b="1" i="1" dirty="0">
                <a:solidFill>
                  <a:srgbClr val="FFFF00"/>
                </a:solidFill>
                <a:effectLst>
                  <a:outerShdw blurRad="38100" dist="38100" dir="2700000" algn="tl">
                    <a:srgbClr val="000000">
                      <a:alpha val="43137"/>
                    </a:srgbClr>
                  </a:outerShdw>
                </a:effectLst>
              </a:rPr>
              <a:t>with my soul (with my soul);</a:t>
            </a:r>
            <a:br>
              <a:rPr lang="en-US" sz="3200" b="1" i="1" dirty="0">
                <a:solidFill>
                  <a:srgbClr val="FFFF00"/>
                </a:solidFill>
                <a:effectLst>
                  <a:outerShdw blurRad="38100" dist="38100" dir="2700000" algn="tl">
                    <a:srgbClr val="000000">
                      <a:alpha val="43137"/>
                    </a:srgbClr>
                  </a:outerShdw>
                </a:effectLst>
              </a:rPr>
            </a:br>
            <a:r>
              <a:rPr lang="en-US" sz="3200" b="1" i="1" dirty="0">
                <a:solidFill>
                  <a:srgbClr val="FFFF00"/>
                </a:solidFill>
                <a:effectLst>
                  <a:outerShdw blurRad="38100" dist="38100" dir="2700000" algn="tl">
                    <a:srgbClr val="000000">
                      <a:alpha val="43137"/>
                    </a:srgbClr>
                  </a:outerShdw>
                </a:effectLst>
              </a:rPr>
              <a:t>it is well; it is well with my soul. </a:t>
            </a:r>
            <a:br>
              <a:rPr lang="en-US" sz="3200" dirty="0"/>
            </a:br>
            <a:br>
              <a:rPr lang="en-US" sz="3200" b="1" i="1" dirty="0">
                <a:effectLst>
                  <a:outerShdw blurRad="38100" dist="38100" dir="2700000" algn="tl">
                    <a:srgbClr val="000000">
                      <a:alpha val="43137"/>
                    </a:srgbClr>
                  </a:outerShdw>
                </a:effectLst>
              </a:rPr>
            </a:br>
            <a:endParaRPr lang="en-US" sz="3200" b="1" i="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50132952"/>
      </p:ext>
    </p:extLst>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01794" name="Rectangle 2"/>
          <p:cNvSpPr>
            <a:spLocks noChangeArrowheads="1"/>
          </p:cNvSpPr>
          <p:nvPr/>
        </p:nvSpPr>
        <p:spPr bwMode="auto">
          <a:xfrm>
            <a:off x="762000" y="609600"/>
            <a:ext cx="6629400" cy="914400"/>
          </a:xfrm>
          <a:prstGeom prst="rect">
            <a:avLst/>
          </a:prstGeom>
          <a:noFill/>
          <a:ln>
            <a:noFill/>
          </a:ln>
          <a:effectLs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200" b="0" i="1" u="sng" dirty="0">
                <a:solidFill>
                  <a:srgbClr val="00FFFF"/>
                </a:solidFill>
                <a:effectLst>
                  <a:outerShdw blurRad="38100" dist="38100" dir="2700000" algn="tl">
                    <a:srgbClr val="000000">
                      <a:alpha val="43137"/>
                    </a:srgbClr>
                  </a:outerShdw>
                </a:effectLst>
                <a:cs typeface="Times New Roman" pitchFamily="18" charset="0"/>
              </a:rPr>
              <a:t>Responding to the WORD</a:t>
            </a:r>
          </a:p>
          <a:p>
            <a:r>
              <a:rPr lang="en-US" altLang="en-US" sz="3200" i="1" dirty="0">
                <a:solidFill>
                  <a:srgbClr val="FFFF00"/>
                </a:solidFill>
                <a:effectLst>
                  <a:outerShdw blurRad="38100" dist="38100" dir="2700000" algn="tl">
                    <a:srgbClr val="000000">
                      <a:alpha val="43137"/>
                    </a:srgbClr>
                  </a:outerShdw>
                </a:effectLst>
                <a:latin typeface="+mn-lt"/>
                <a:cs typeface="Times New Roman" pitchFamily="18" charset="0"/>
              </a:rPr>
              <a:t>Affirmation of Faith </a:t>
            </a:r>
          </a:p>
          <a:p>
            <a:r>
              <a:rPr lang="en-US" altLang="en-US" sz="2800" i="1" dirty="0">
                <a:solidFill>
                  <a:srgbClr val="FFFF00"/>
                </a:solidFill>
                <a:effectLst>
                  <a:outerShdw blurRad="38100" dist="38100" dir="2700000" algn="tl">
                    <a:srgbClr val="000000">
                      <a:alpha val="43137"/>
                    </a:srgbClr>
                  </a:outerShdw>
                </a:effectLst>
                <a:latin typeface="+mn-lt"/>
                <a:cs typeface="Times New Roman" pitchFamily="18" charset="0"/>
              </a:rPr>
              <a:t>(Excerpt from Confession of Belhar)</a:t>
            </a:r>
            <a:br>
              <a:rPr lang="en-US" altLang="en-US" sz="2800" b="0" i="1" u="sng" dirty="0">
                <a:solidFill>
                  <a:schemeClr val="tx1"/>
                </a:solidFill>
                <a:effectLst>
                  <a:outerShdw blurRad="38100" dist="38100" dir="2700000" algn="tl">
                    <a:srgbClr val="000000">
                      <a:alpha val="43137"/>
                    </a:srgbClr>
                  </a:outerShdw>
                </a:effectLst>
                <a:cs typeface="Times New Roman" pitchFamily="18" charset="0"/>
              </a:rPr>
            </a:br>
            <a:endParaRPr lang="en-US" altLang="en-US" sz="2800" i="1" dirty="0">
              <a:solidFill>
                <a:srgbClr val="FF0000"/>
              </a:solidFill>
              <a:effectLst>
                <a:outerShdw blurRad="38100" dist="38100" dir="2700000" algn="tl">
                  <a:srgbClr val="000000">
                    <a:alpha val="43137"/>
                  </a:srgbClr>
                </a:outerShdw>
              </a:effectLst>
            </a:endParaRPr>
          </a:p>
        </p:txBody>
      </p:sp>
      <p:sp>
        <p:nvSpPr>
          <p:cNvPr id="3" name="Rectangle 2">
            <a:extLst>
              <a:ext uri="{FF2B5EF4-FFF2-40B4-BE49-F238E27FC236}">
                <a16:creationId xmlns:a16="http://schemas.microsoft.com/office/drawing/2014/main" id="{D373AA3B-34C1-4130-BC44-A85CD66F3070}"/>
              </a:ext>
            </a:extLst>
          </p:cNvPr>
          <p:cNvSpPr/>
          <p:nvPr/>
        </p:nvSpPr>
        <p:spPr>
          <a:xfrm>
            <a:off x="762000" y="1595021"/>
            <a:ext cx="6400800" cy="5262979"/>
          </a:xfrm>
          <a:prstGeom prst="rect">
            <a:avLst/>
          </a:prstGeom>
        </p:spPr>
        <p:txBody>
          <a:bodyPr wrap="square">
            <a:spAutoFit/>
          </a:bodyPr>
          <a:lstStyle/>
          <a:p>
            <a:r>
              <a:rPr lang="en-US" sz="2800" b="1" i="1" dirty="0">
                <a:solidFill>
                  <a:srgbClr val="FFFF00"/>
                </a:solidFill>
                <a:effectLst>
                  <a:outerShdw blurRad="38100" dist="38100" dir="2700000" algn="tl">
                    <a:srgbClr val="000000">
                      <a:alpha val="43137"/>
                    </a:srgbClr>
                  </a:outerShdw>
                </a:effectLst>
              </a:rPr>
              <a:t>We believe</a:t>
            </a:r>
            <a:r>
              <a:rPr lang="en-US" sz="2800" i="1" dirty="0">
                <a:solidFill>
                  <a:srgbClr val="FFFF00"/>
                </a:solidFill>
                <a:effectLst>
                  <a:outerShdw blurRad="38100" dist="38100" dir="2700000" algn="tl">
                    <a:srgbClr val="000000">
                      <a:alpha val="43137"/>
                    </a:srgbClr>
                  </a:outerShdw>
                </a:effectLst>
              </a:rPr>
              <a:t> </a:t>
            </a:r>
            <a:r>
              <a:rPr lang="en-US" sz="2800" i="1" dirty="0">
                <a:effectLst>
                  <a:outerShdw blurRad="38100" dist="38100" dir="2700000" algn="tl">
                    <a:srgbClr val="000000">
                      <a:alpha val="43137"/>
                    </a:srgbClr>
                  </a:outerShdw>
                </a:effectLst>
              </a:rPr>
              <a:t>in the triune God, Father, Son, and Holy Spirit,</a:t>
            </a:r>
            <a:endParaRPr lang="en-US" sz="2800" dirty="0">
              <a:effectLst>
                <a:outerShdw blurRad="38100" dist="38100" dir="2700000" algn="tl">
                  <a:srgbClr val="000000">
                    <a:alpha val="43137"/>
                  </a:srgbClr>
                </a:outerShdw>
              </a:effectLst>
            </a:endParaRPr>
          </a:p>
          <a:p>
            <a:r>
              <a:rPr lang="en-US" sz="2800" i="1" dirty="0">
                <a:effectLst>
                  <a:outerShdw blurRad="38100" dist="38100" dir="2700000" algn="tl">
                    <a:srgbClr val="000000">
                      <a:alpha val="43137"/>
                    </a:srgbClr>
                  </a:outerShdw>
                </a:effectLst>
              </a:rPr>
              <a:t>Who gathers, protects and cares for the church through Word and Spirit.  This God has done since the beginning of the world and will do to the end.</a:t>
            </a:r>
          </a:p>
          <a:p>
            <a:endParaRPr lang="en-US" sz="2800" dirty="0">
              <a:effectLst>
                <a:outerShdw blurRad="38100" dist="38100" dir="2700000" algn="tl">
                  <a:srgbClr val="000000">
                    <a:alpha val="43137"/>
                  </a:srgbClr>
                </a:outerShdw>
              </a:effectLst>
            </a:endParaRPr>
          </a:p>
          <a:p>
            <a:r>
              <a:rPr lang="en-US" sz="2800" b="1" i="1" dirty="0">
                <a:solidFill>
                  <a:srgbClr val="FFFF00"/>
                </a:solidFill>
                <a:effectLst>
                  <a:outerShdw blurRad="38100" dist="38100" dir="2700000" algn="tl">
                    <a:srgbClr val="000000">
                      <a:alpha val="43137"/>
                    </a:srgbClr>
                  </a:outerShdw>
                </a:effectLst>
              </a:rPr>
              <a:t>We believe</a:t>
            </a:r>
            <a:r>
              <a:rPr lang="en-US" sz="2800" i="1" dirty="0">
                <a:solidFill>
                  <a:srgbClr val="FFFF00"/>
                </a:solidFill>
                <a:effectLst>
                  <a:outerShdw blurRad="38100" dist="38100" dir="2700000" algn="tl">
                    <a:srgbClr val="000000">
                      <a:alpha val="43137"/>
                    </a:srgbClr>
                  </a:outerShdw>
                </a:effectLst>
              </a:rPr>
              <a:t> </a:t>
            </a:r>
            <a:r>
              <a:rPr lang="en-US" sz="2800" i="1" dirty="0">
                <a:effectLst>
                  <a:outerShdw blurRad="38100" dist="38100" dir="2700000" algn="tl">
                    <a:srgbClr val="000000">
                      <a:alpha val="43137"/>
                    </a:srgbClr>
                  </a:outerShdw>
                </a:effectLst>
              </a:rPr>
              <a:t>that Christ’s work of reconciliation is made manifest in the church as the community of believers who have been reconciled with God and with one another.</a:t>
            </a:r>
            <a:endParaRPr 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0355324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01794" name="Rectangle 2"/>
          <p:cNvSpPr>
            <a:spLocks noChangeArrowheads="1"/>
          </p:cNvSpPr>
          <p:nvPr/>
        </p:nvSpPr>
        <p:spPr bwMode="auto">
          <a:xfrm>
            <a:off x="762000" y="609600"/>
            <a:ext cx="6629400" cy="914400"/>
          </a:xfrm>
          <a:prstGeom prst="rect">
            <a:avLst/>
          </a:prstGeom>
          <a:noFill/>
          <a:ln>
            <a:noFill/>
          </a:ln>
          <a:effectLs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200" b="0" i="1" u="sng" dirty="0">
                <a:solidFill>
                  <a:srgbClr val="00FFFF"/>
                </a:solidFill>
                <a:effectLst>
                  <a:outerShdw blurRad="38100" dist="38100" dir="2700000" algn="tl">
                    <a:srgbClr val="000000">
                      <a:alpha val="43137"/>
                    </a:srgbClr>
                  </a:outerShdw>
                </a:effectLst>
                <a:cs typeface="Times New Roman" pitchFamily="18" charset="0"/>
              </a:rPr>
              <a:t>Responding to the WORD</a:t>
            </a:r>
          </a:p>
          <a:p>
            <a:r>
              <a:rPr lang="en-US" altLang="en-US" sz="3200" i="1" dirty="0">
                <a:solidFill>
                  <a:srgbClr val="FFFF00"/>
                </a:solidFill>
                <a:effectLst>
                  <a:outerShdw blurRad="38100" dist="38100" dir="2700000" algn="tl">
                    <a:srgbClr val="000000">
                      <a:alpha val="43137"/>
                    </a:srgbClr>
                  </a:outerShdw>
                </a:effectLst>
                <a:latin typeface="+mn-lt"/>
                <a:cs typeface="Times New Roman" pitchFamily="18" charset="0"/>
              </a:rPr>
              <a:t>Affirmation of Faith </a:t>
            </a:r>
          </a:p>
          <a:p>
            <a:r>
              <a:rPr lang="en-US" altLang="en-US" sz="2800" i="1" dirty="0">
                <a:solidFill>
                  <a:srgbClr val="FFFF00"/>
                </a:solidFill>
                <a:effectLst>
                  <a:outerShdw blurRad="38100" dist="38100" dir="2700000" algn="tl">
                    <a:srgbClr val="000000">
                      <a:alpha val="43137"/>
                    </a:srgbClr>
                  </a:outerShdw>
                </a:effectLst>
                <a:latin typeface="+mn-lt"/>
                <a:cs typeface="Times New Roman" pitchFamily="18" charset="0"/>
              </a:rPr>
              <a:t>(Excerpt from Confession of Belhar)</a:t>
            </a:r>
            <a:br>
              <a:rPr lang="en-US" altLang="en-US" sz="2800" b="0" i="1" u="sng" dirty="0">
                <a:solidFill>
                  <a:schemeClr val="tx1"/>
                </a:solidFill>
                <a:effectLst>
                  <a:outerShdw blurRad="38100" dist="38100" dir="2700000" algn="tl">
                    <a:srgbClr val="000000">
                      <a:alpha val="43137"/>
                    </a:srgbClr>
                  </a:outerShdw>
                </a:effectLst>
                <a:cs typeface="Times New Roman" pitchFamily="18" charset="0"/>
              </a:rPr>
            </a:br>
            <a:endParaRPr lang="en-US" altLang="en-US" sz="2800" i="1" dirty="0">
              <a:solidFill>
                <a:srgbClr val="FF0000"/>
              </a:solidFill>
              <a:effectLst>
                <a:outerShdw blurRad="38100" dist="38100" dir="2700000" algn="tl">
                  <a:srgbClr val="000000">
                    <a:alpha val="43137"/>
                  </a:srgbClr>
                </a:outerShdw>
              </a:effectLst>
            </a:endParaRPr>
          </a:p>
        </p:txBody>
      </p:sp>
      <p:sp>
        <p:nvSpPr>
          <p:cNvPr id="3" name="Rectangle 2">
            <a:extLst>
              <a:ext uri="{FF2B5EF4-FFF2-40B4-BE49-F238E27FC236}">
                <a16:creationId xmlns:a16="http://schemas.microsoft.com/office/drawing/2014/main" id="{D373AA3B-34C1-4130-BC44-A85CD66F3070}"/>
              </a:ext>
            </a:extLst>
          </p:cNvPr>
          <p:cNvSpPr/>
          <p:nvPr/>
        </p:nvSpPr>
        <p:spPr>
          <a:xfrm>
            <a:off x="759941" y="1595021"/>
            <a:ext cx="7848600" cy="5262979"/>
          </a:xfrm>
          <a:prstGeom prst="rect">
            <a:avLst/>
          </a:prstGeom>
        </p:spPr>
        <p:txBody>
          <a:bodyPr wrap="square">
            <a:spAutoFit/>
          </a:bodyPr>
          <a:lstStyle/>
          <a:p>
            <a:r>
              <a:rPr lang="en-US" sz="2800" b="1" i="1" dirty="0">
                <a:solidFill>
                  <a:srgbClr val="FFFF00"/>
                </a:solidFill>
                <a:effectLst>
                  <a:outerShdw blurRad="38100" dist="38100" dir="2700000" algn="tl">
                    <a:srgbClr val="000000">
                      <a:alpha val="43137"/>
                    </a:srgbClr>
                  </a:outerShdw>
                </a:effectLst>
              </a:rPr>
              <a:t>We believe</a:t>
            </a:r>
            <a:r>
              <a:rPr lang="en-US" sz="2800" i="1" dirty="0">
                <a:solidFill>
                  <a:srgbClr val="FFFF00"/>
                </a:solidFill>
                <a:effectLst>
                  <a:outerShdw blurRad="38100" dist="38100" dir="2700000" algn="tl">
                    <a:srgbClr val="000000">
                      <a:alpha val="43137"/>
                    </a:srgbClr>
                  </a:outerShdw>
                </a:effectLst>
              </a:rPr>
              <a:t> </a:t>
            </a:r>
            <a:r>
              <a:rPr lang="en-US" sz="2800" i="1" dirty="0">
                <a:effectLst>
                  <a:outerShdw blurRad="38100" dist="38100" dir="2700000" algn="tl">
                    <a:srgbClr val="000000">
                      <a:alpha val="43137"/>
                    </a:srgbClr>
                  </a:outerShdw>
                </a:effectLst>
              </a:rPr>
              <a:t>that unity is, therefore, both a gift and an obligation for the church of Jesus Christ. </a:t>
            </a:r>
            <a:endParaRPr lang="en-US" sz="2800" dirty="0">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r>
              <a:rPr lang="en-US" sz="2800" b="1" i="1" dirty="0">
                <a:solidFill>
                  <a:srgbClr val="FFFF00"/>
                </a:solidFill>
                <a:effectLst>
                  <a:outerShdw blurRad="38100" dist="38100" dir="2700000" algn="tl">
                    <a:srgbClr val="000000">
                      <a:alpha val="43137"/>
                    </a:srgbClr>
                  </a:outerShdw>
                </a:effectLst>
              </a:rPr>
              <a:t>We believe</a:t>
            </a:r>
            <a:r>
              <a:rPr lang="en-US" sz="2800" i="1" dirty="0">
                <a:solidFill>
                  <a:srgbClr val="FFFF00"/>
                </a:solidFill>
                <a:effectLst>
                  <a:outerShdw blurRad="38100" dist="38100" dir="2700000" algn="tl">
                    <a:srgbClr val="000000">
                      <a:alpha val="43137"/>
                    </a:srgbClr>
                  </a:outerShdw>
                </a:effectLst>
              </a:rPr>
              <a:t> </a:t>
            </a:r>
            <a:r>
              <a:rPr lang="en-US" sz="2800" i="1" dirty="0">
                <a:effectLst>
                  <a:outerShdw blurRad="38100" dist="38100" dir="2700000" algn="tl">
                    <a:srgbClr val="000000">
                      <a:alpha val="43137"/>
                    </a:srgbClr>
                  </a:outerShdw>
                </a:effectLst>
              </a:rPr>
              <a:t>that through the working of God’s Spirit, it is a binding force, yet simultaneously a reality. Which must be earnestly pursued and sought: one which the people of God must continually be built up to attain.</a:t>
            </a:r>
            <a:endParaRPr lang="en-US" sz="2800" dirty="0">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r>
              <a:rPr lang="en-US" sz="2800" b="1" i="1" dirty="0">
                <a:solidFill>
                  <a:srgbClr val="FFFF00"/>
                </a:solidFill>
                <a:effectLst>
                  <a:outerShdw blurRad="38100" dist="38100" dir="2700000" algn="tl">
                    <a:srgbClr val="000000">
                      <a:alpha val="43137"/>
                    </a:srgbClr>
                  </a:outerShdw>
                </a:effectLst>
              </a:rPr>
              <a:t>We believe</a:t>
            </a:r>
            <a:r>
              <a:rPr lang="en-US" sz="2800" i="1" dirty="0">
                <a:solidFill>
                  <a:srgbClr val="FFFF00"/>
                </a:solidFill>
                <a:effectLst>
                  <a:outerShdw blurRad="38100" dist="38100" dir="2700000" algn="tl">
                    <a:srgbClr val="000000">
                      <a:alpha val="43137"/>
                    </a:srgbClr>
                  </a:outerShdw>
                </a:effectLst>
              </a:rPr>
              <a:t> </a:t>
            </a:r>
            <a:r>
              <a:rPr lang="en-US" sz="2800" i="1" dirty="0">
                <a:effectLst>
                  <a:outerShdw blurRad="38100" dist="38100" dir="2700000" algn="tl">
                    <a:srgbClr val="000000">
                      <a:alpha val="43137"/>
                    </a:srgbClr>
                  </a:outerShdw>
                </a:effectLst>
              </a:rPr>
              <a:t>that the church must together come to know the height and the breadth and the depth of the love of Christ.</a:t>
            </a:r>
            <a:endParaRPr lang="en-US" sz="2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7538953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01794" name="Rectangle 2"/>
          <p:cNvSpPr>
            <a:spLocks noChangeArrowheads="1"/>
          </p:cNvSpPr>
          <p:nvPr/>
        </p:nvSpPr>
        <p:spPr bwMode="auto">
          <a:xfrm>
            <a:off x="762000" y="609600"/>
            <a:ext cx="6629400" cy="914400"/>
          </a:xfrm>
          <a:prstGeom prst="rect">
            <a:avLst/>
          </a:prstGeom>
          <a:noFill/>
          <a:ln>
            <a:noFill/>
          </a:ln>
          <a:effectLs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200" b="0" i="1" u="sng" dirty="0">
                <a:solidFill>
                  <a:srgbClr val="00FFFF"/>
                </a:solidFill>
                <a:effectLst>
                  <a:outerShdw blurRad="38100" dist="38100" dir="2700000" algn="tl">
                    <a:srgbClr val="000000">
                      <a:alpha val="43137"/>
                    </a:srgbClr>
                  </a:outerShdw>
                </a:effectLst>
                <a:cs typeface="Times New Roman" pitchFamily="18" charset="0"/>
              </a:rPr>
              <a:t>Responding to the WORD</a:t>
            </a:r>
          </a:p>
          <a:p>
            <a:r>
              <a:rPr lang="en-US" altLang="en-US" sz="3200" i="1" dirty="0">
                <a:solidFill>
                  <a:srgbClr val="FFFF00"/>
                </a:solidFill>
                <a:effectLst>
                  <a:outerShdw blurRad="38100" dist="38100" dir="2700000" algn="tl">
                    <a:srgbClr val="000000">
                      <a:alpha val="43137"/>
                    </a:srgbClr>
                  </a:outerShdw>
                </a:effectLst>
                <a:latin typeface="+mn-lt"/>
                <a:cs typeface="Times New Roman" pitchFamily="18" charset="0"/>
              </a:rPr>
              <a:t>Affirmation of Faith </a:t>
            </a:r>
          </a:p>
          <a:p>
            <a:r>
              <a:rPr lang="en-US" altLang="en-US" sz="2800" i="1" dirty="0">
                <a:solidFill>
                  <a:srgbClr val="FFFF00"/>
                </a:solidFill>
                <a:effectLst>
                  <a:outerShdw blurRad="38100" dist="38100" dir="2700000" algn="tl">
                    <a:srgbClr val="000000">
                      <a:alpha val="43137"/>
                    </a:srgbClr>
                  </a:outerShdw>
                </a:effectLst>
                <a:latin typeface="+mn-lt"/>
                <a:cs typeface="Times New Roman" pitchFamily="18" charset="0"/>
              </a:rPr>
              <a:t>(Excerpt from Confession of Belhar)</a:t>
            </a:r>
            <a:br>
              <a:rPr lang="en-US" altLang="en-US" sz="2800" b="0" i="1" u="sng" dirty="0">
                <a:solidFill>
                  <a:schemeClr val="tx1"/>
                </a:solidFill>
                <a:effectLst>
                  <a:outerShdw blurRad="38100" dist="38100" dir="2700000" algn="tl">
                    <a:srgbClr val="000000">
                      <a:alpha val="43137"/>
                    </a:srgbClr>
                  </a:outerShdw>
                </a:effectLst>
                <a:cs typeface="Times New Roman" pitchFamily="18" charset="0"/>
              </a:rPr>
            </a:br>
            <a:endParaRPr lang="en-US" altLang="en-US" sz="2800" i="1" dirty="0">
              <a:solidFill>
                <a:srgbClr val="FF0000"/>
              </a:solidFill>
              <a:effectLst>
                <a:outerShdw blurRad="38100" dist="38100" dir="2700000" algn="tl">
                  <a:srgbClr val="000000">
                    <a:alpha val="43137"/>
                  </a:srgbClr>
                </a:outerShdw>
              </a:effectLst>
            </a:endParaRPr>
          </a:p>
        </p:txBody>
      </p:sp>
      <p:sp>
        <p:nvSpPr>
          <p:cNvPr id="3" name="Rectangle 2">
            <a:extLst>
              <a:ext uri="{FF2B5EF4-FFF2-40B4-BE49-F238E27FC236}">
                <a16:creationId xmlns:a16="http://schemas.microsoft.com/office/drawing/2014/main" id="{D373AA3B-34C1-4130-BC44-A85CD66F3070}"/>
              </a:ext>
            </a:extLst>
          </p:cNvPr>
          <p:cNvSpPr/>
          <p:nvPr/>
        </p:nvSpPr>
        <p:spPr>
          <a:xfrm>
            <a:off x="304800" y="1828800"/>
            <a:ext cx="8686800" cy="4401205"/>
          </a:xfrm>
          <a:prstGeom prst="rect">
            <a:avLst/>
          </a:prstGeom>
        </p:spPr>
        <p:txBody>
          <a:bodyPr wrap="square">
            <a:spAutoFit/>
          </a:bodyPr>
          <a:lstStyle/>
          <a:p>
            <a:r>
              <a:rPr lang="en-US" sz="2800" b="1" i="1" dirty="0">
                <a:solidFill>
                  <a:srgbClr val="FFFF00"/>
                </a:solidFill>
                <a:effectLst>
                  <a:outerShdw blurRad="38100" dist="38100" dir="2700000" algn="tl">
                    <a:srgbClr val="000000">
                      <a:alpha val="43137"/>
                    </a:srgbClr>
                  </a:outerShdw>
                </a:effectLst>
              </a:rPr>
              <a:t>We believe</a:t>
            </a:r>
            <a:r>
              <a:rPr lang="en-US" sz="2800" i="1" dirty="0">
                <a:solidFill>
                  <a:srgbClr val="FFFF00"/>
                </a:solidFill>
                <a:effectLst>
                  <a:outerShdw blurRad="38100" dist="38100" dir="2700000" algn="tl">
                    <a:srgbClr val="000000">
                      <a:alpha val="43137"/>
                    </a:srgbClr>
                  </a:outerShdw>
                </a:effectLst>
              </a:rPr>
              <a:t> </a:t>
            </a:r>
            <a:r>
              <a:rPr lang="en-US" sz="2800" i="1" dirty="0">
                <a:effectLst>
                  <a:outerShdw blurRad="38100" dist="38100" dir="2700000" algn="tl">
                    <a:srgbClr val="000000">
                      <a:alpha val="43137"/>
                    </a:srgbClr>
                  </a:outerShdw>
                </a:effectLst>
              </a:rPr>
              <a:t>that together we are built up to the statue of Christ, the new humanity.</a:t>
            </a:r>
            <a:endParaRPr lang="en-US" sz="2800" dirty="0">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r>
              <a:rPr lang="en-US" sz="2800" b="1" i="1" dirty="0">
                <a:solidFill>
                  <a:srgbClr val="FFFF00"/>
                </a:solidFill>
                <a:effectLst>
                  <a:outerShdw blurRad="38100" dist="38100" dir="2700000" algn="tl">
                    <a:srgbClr val="000000">
                      <a:alpha val="43137"/>
                    </a:srgbClr>
                  </a:outerShdw>
                </a:effectLst>
              </a:rPr>
              <a:t>We believe</a:t>
            </a:r>
            <a:r>
              <a:rPr lang="en-US" sz="2800" i="1" dirty="0">
                <a:solidFill>
                  <a:srgbClr val="FFFF00"/>
                </a:solidFill>
                <a:effectLst>
                  <a:outerShdw blurRad="38100" dist="38100" dir="2700000" algn="tl">
                    <a:srgbClr val="000000">
                      <a:alpha val="43137"/>
                    </a:srgbClr>
                  </a:outerShdw>
                </a:effectLst>
              </a:rPr>
              <a:t> </a:t>
            </a:r>
            <a:r>
              <a:rPr lang="en-US" sz="2800" i="1" dirty="0">
                <a:effectLst>
                  <a:outerShdw blurRad="38100" dist="38100" dir="2700000" algn="tl">
                    <a:srgbClr val="000000">
                      <a:alpha val="43137"/>
                    </a:srgbClr>
                  </a:outerShdw>
                </a:effectLst>
              </a:rPr>
              <a:t>that we must together know and bear one another’s burdens, thereby fulfilling the law of Christ.</a:t>
            </a:r>
            <a:r>
              <a:rPr lang="en-US" sz="2800" b="1" i="1" dirty="0">
                <a:effectLst>
                  <a:outerShdw blurRad="38100" dist="38100" dir="2700000" algn="tl">
                    <a:srgbClr val="000000">
                      <a:alpha val="43137"/>
                    </a:srgbClr>
                  </a:outerShdw>
                </a:effectLst>
              </a:rPr>
              <a:t>  </a:t>
            </a:r>
          </a:p>
          <a:p>
            <a:endParaRPr lang="en-US" sz="2800" dirty="0">
              <a:effectLst>
                <a:outerShdw blurRad="38100" dist="38100" dir="2700000" algn="tl">
                  <a:srgbClr val="000000">
                    <a:alpha val="43137"/>
                  </a:srgbClr>
                </a:outerShdw>
              </a:effectLst>
            </a:endParaRPr>
          </a:p>
          <a:p>
            <a:r>
              <a:rPr lang="en-US" sz="2800" b="1" i="1" dirty="0">
                <a:solidFill>
                  <a:srgbClr val="FFFF00"/>
                </a:solidFill>
                <a:effectLst>
                  <a:outerShdw blurRad="38100" dist="38100" dir="2700000" algn="tl">
                    <a:srgbClr val="000000">
                      <a:alpha val="43137"/>
                    </a:srgbClr>
                  </a:outerShdw>
                </a:effectLst>
              </a:rPr>
              <a:t>We believe</a:t>
            </a:r>
            <a:r>
              <a:rPr lang="en-US" sz="2800" i="1" dirty="0">
                <a:solidFill>
                  <a:srgbClr val="FFFF00"/>
                </a:solidFill>
                <a:effectLst>
                  <a:outerShdw blurRad="38100" dist="38100" dir="2700000" algn="tl">
                    <a:srgbClr val="000000">
                      <a:alpha val="43137"/>
                    </a:srgbClr>
                  </a:outerShdw>
                </a:effectLst>
              </a:rPr>
              <a:t> </a:t>
            </a:r>
            <a:r>
              <a:rPr lang="en-US" sz="2800" i="1" dirty="0">
                <a:effectLst>
                  <a:outerShdw blurRad="38100" dist="38100" dir="2700000" algn="tl">
                    <a:srgbClr val="000000">
                      <a:alpha val="43137"/>
                    </a:srgbClr>
                  </a:outerShdw>
                </a:effectLst>
              </a:rPr>
              <a:t>that we are called to admonish, and comfort one another; To suffer with one another for the sake of righteousness; to pray together; and together serve God in this world.</a:t>
            </a:r>
            <a:endParaRPr lang="en-US" sz="2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42554946"/>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4572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3" name="Rectangle 2"/>
          <p:cNvSpPr/>
          <p:nvPr/>
        </p:nvSpPr>
        <p:spPr>
          <a:xfrm>
            <a:off x="304800" y="2133600"/>
            <a:ext cx="8534400" cy="4862870"/>
          </a:xfrm>
          <a:prstGeom prst="rect">
            <a:avLst/>
          </a:prstGeom>
        </p:spPr>
        <p:txBody>
          <a:bodyPr wrap="square">
            <a:spAutoFit/>
          </a:bodyPr>
          <a:lstStyle/>
          <a:p>
            <a:pPr marL="342900" lvl="0" indent="-342900">
              <a:buFont typeface="Arial" panose="020B0604020202020204" pitchFamily="34" charset="0"/>
              <a:buChar char="•"/>
            </a:pPr>
            <a:r>
              <a:rPr lang="en-US" sz="2400" b="1" i="1" dirty="0">
                <a:effectLst>
                  <a:outerShdw blurRad="38100" dist="38100" dir="2700000" algn="tl">
                    <a:srgbClr val="000000">
                      <a:alpha val="43137"/>
                    </a:srgbClr>
                  </a:outerShdw>
                </a:effectLst>
              </a:rPr>
              <a:t>The afternoon </a:t>
            </a:r>
            <a:r>
              <a:rPr lang="en-US" sz="2400" b="1" i="1" dirty="0">
                <a:solidFill>
                  <a:srgbClr val="4AE8E8"/>
                </a:solidFill>
                <a:effectLst>
                  <a:outerShdw blurRad="38100" dist="38100" dir="2700000" algn="tl">
                    <a:srgbClr val="000000">
                      <a:alpha val="43137"/>
                    </a:srgbClr>
                  </a:outerShdw>
                </a:effectLst>
              </a:rPr>
              <a:t>Bible Study Group and the Women’s Group </a:t>
            </a:r>
            <a:r>
              <a:rPr lang="en-US" sz="2400" b="1" i="1" dirty="0">
                <a:effectLst>
                  <a:outerShdw blurRad="38100" dist="38100" dir="2700000" algn="tl">
                    <a:srgbClr val="000000">
                      <a:alpha val="43137"/>
                    </a:srgbClr>
                  </a:outerShdw>
                </a:effectLst>
              </a:rPr>
              <a:t>will be taking the months of July and August off.  It will resume in September.  </a:t>
            </a:r>
          </a:p>
          <a:p>
            <a:r>
              <a:rPr lang="en-US" sz="2400" b="1" i="1" dirty="0">
                <a:effectLst>
                  <a:outerShdw blurRad="38100" dist="38100" dir="2700000" algn="tl">
                    <a:srgbClr val="000000">
                      <a:alpha val="43137"/>
                    </a:srgbClr>
                  </a:outerShdw>
                </a:effectLst>
              </a:rPr>
              <a:t>  </a:t>
            </a:r>
          </a:p>
          <a:p>
            <a:pPr marL="342900" indent="-342900">
              <a:buFont typeface="Arial" panose="020B0604020202020204" pitchFamily="34" charset="0"/>
              <a:buChar char="•"/>
            </a:pPr>
            <a:r>
              <a:rPr lang="en-US" sz="2400" b="1" i="1" dirty="0"/>
              <a:t>Special thanks for those who participated and contributed to the pot-luck movie event yesterday, as we learned more about our faith and our relationship with our sovereign God.  If you have other movie recommendations that lead to deeper spiritual conversations and reflections, please let Margaret or the Pastor know for future consideration.</a:t>
            </a:r>
            <a:endParaRPr lang="en-US" sz="2400" b="1" dirty="0"/>
          </a:p>
          <a:p>
            <a:pPr marL="342900" indent="-342900">
              <a:buFont typeface="Arial" panose="020B0604020202020204" pitchFamily="34" charset="0"/>
              <a:buChar char="•"/>
            </a:pPr>
            <a:endParaRPr lang="en-US" sz="2400" b="1" i="1" dirty="0"/>
          </a:p>
          <a:p>
            <a:pPr marL="342900" lvl="0" indent="-342900">
              <a:buFont typeface="Arial" panose="020B0604020202020204" pitchFamily="34" charset="0"/>
              <a:buChar char="•"/>
            </a:pPr>
            <a:endParaRPr lang="en-US" sz="2200" b="1" i="1" dirty="0"/>
          </a:p>
        </p:txBody>
      </p:sp>
    </p:spTree>
    <p:extLst>
      <p:ext uri="{BB962C8B-B14F-4D97-AF65-F5344CB8AC3E}">
        <p14:creationId xmlns:p14="http://schemas.microsoft.com/office/powerpoint/2010/main" val="4278220152"/>
      </p:ext>
    </p:extLst>
  </p:cSld>
  <p:clrMapOvr>
    <a:masterClrMapping/>
  </p:clrMapOvr>
  <p:transition advClick="0"/>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04800" y="-37070"/>
            <a:ext cx="92964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2800" b="0" i="1" dirty="0"/>
              <a:t>Prayer of the People &amp; The Lord’s Prayer</a:t>
            </a:r>
          </a:p>
        </p:txBody>
      </p:sp>
      <p:sp>
        <p:nvSpPr>
          <p:cNvPr id="2" name="Rectangle 1"/>
          <p:cNvSpPr/>
          <p:nvPr/>
        </p:nvSpPr>
        <p:spPr>
          <a:xfrm>
            <a:off x="-152400" y="1524000"/>
            <a:ext cx="9372601" cy="5078313"/>
          </a:xfrm>
          <a:prstGeom prst="rect">
            <a:avLst/>
          </a:prstGeom>
        </p:spPr>
        <p:txBody>
          <a:bodyPr wrap="square">
            <a:spAutoFit/>
          </a:bodyPr>
          <a:lstStyle/>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Our Father, who art in heaven. </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400" b="1" i="1" dirty="0" err="1">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Halloweth</a:t>
            </a: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be thy name.</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Thy Kingdom come; Thy will be done</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On earth as it is in heaven.</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Give us this day our daily bread.</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Forgive us our debts; as we forgive our debtors.</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Lead us not into temptations, but deliver us from evil.</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For Thine is the Kingdom, the Power, and the Glory forever. 			Amen.</a:t>
            </a:r>
            <a:endParaRPr lang="en-US" sz="2400" b="1" i="1" dirty="0">
              <a:solidFill>
                <a:srgbClr val="000000"/>
              </a:solidFill>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061707143"/>
      </p:ext>
    </p:extLst>
  </p:cSld>
  <p:clrMapOvr>
    <a:masterClrMapping/>
  </p:clrMapOvr>
  <p:transition advClick="0"/>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38400"/>
            <a:ext cx="9372600" cy="5187027"/>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434546" y="286265"/>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Offering of our Gifts and our Lives</a:t>
            </a:r>
          </a:p>
          <a:p>
            <a:r>
              <a:rPr lang="en-US" altLang="en-US" sz="3000" b="0" i="1" dirty="0"/>
              <a:t>Musical Offering  </a:t>
            </a:r>
          </a:p>
        </p:txBody>
      </p:sp>
    </p:spTree>
    <p:extLst>
      <p:ext uri="{BB962C8B-B14F-4D97-AF65-F5344CB8AC3E}">
        <p14:creationId xmlns:p14="http://schemas.microsoft.com/office/powerpoint/2010/main" val="4269254007"/>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9A503E2-1986-4D9C-B877-97E4908D8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601200" cy="6858000"/>
          </a:xfrm>
          <a:prstGeom prst="rect">
            <a:avLst/>
          </a:prstGeom>
        </p:spPr>
      </p:pic>
      <p:sp>
        <p:nvSpPr>
          <p:cNvPr id="111618" name="Rectangle 2"/>
          <p:cNvSpPr>
            <a:spLocks noGrp="1" noChangeArrowheads="1"/>
          </p:cNvSpPr>
          <p:nvPr>
            <p:ph type="ctrTitle"/>
          </p:nvPr>
        </p:nvSpPr>
        <p:spPr>
          <a:xfrm>
            <a:off x="342898" y="351224"/>
            <a:ext cx="9486902"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rPr>
              <a:t>Call To Worship/Gathering Hymn </a:t>
            </a:r>
            <a:r>
              <a:rPr lang="en-US" altLang="en-US" sz="2000" b="0" i="1" dirty="0">
                <a:solidFill>
                  <a:srgbClr val="FFFF00"/>
                </a:solidFill>
              </a:rPr>
              <a:t> </a:t>
            </a:r>
            <a:br>
              <a:rPr lang="en-US" altLang="en-US" sz="2000" b="0" i="1" dirty="0">
                <a:solidFill>
                  <a:srgbClr val="FFFF00"/>
                </a:solidFill>
              </a:rPr>
            </a:br>
            <a:r>
              <a:rPr lang="en-US" altLang="en-US" sz="2800" i="1" dirty="0">
                <a:solidFill>
                  <a:srgbClr val="4AE8E8"/>
                </a:solidFill>
                <a:effectLst>
                  <a:outerShdw blurRad="38100" dist="38100" dir="2700000" algn="tl">
                    <a:srgbClr val="000000">
                      <a:alpha val="43137"/>
                    </a:srgbClr>
                  </a:outerShdw>
                </a:effectLst>
                <a:latin typeface="+mn-lt"/>
              </a:rPr>
              <a:t>#59 “The Steadfast Love of the Lord”</a:t>
            </a:r>
            <a:br>
              <a:rPr lang="en-US" altLang="en-US" sz="2800" i="1" dirty="0">
                <a:solidFill>
                  <a:srgbClr val="4AE8E8"/>
                </a:solidFill>
                <a:effectLst>
                  <a:outerShdw blurRad="38100" dist="38100" dir="2700000" algn="tl">
                    <a:srgbClr val="000000">
                      <a:alpha val="43137"/>
                    </a:srgbClr>
                  </a:outerShdw>
                </a:effectLst>
                <a:latin typeface="+mn-lt"/>
              </a:rPr>
            </a:br>
            <a:r>
              <a:rPr lang="en-US" altLang="en-US" sz="2800" i="1" dirty="0">
                <a:solidFill>
                  <a:srgbClr val="4AE8E8"/>
                </a:solidFill>
                <a:effectLst>
                  <a:outerShdw blurRad="38100" dist="38100" dir="2700000" algn="tl">
                    <a:srgbClr val="000000">
                      <a:alpha val="43137"/>
                    </a:srgbClr>
                  </a:outerShdw>
                </a:effectLst>
                <a:latin typeface="+mn-lt"/>
              </a:rPr>
              <a:t>Psalm 1-5:1-10, 42-43</a:t>
            </a:r>
            <a:endParaRPr lang="en-US" altLang="en-US" sz="2800" i="1" dirty="0">
              <a:solidFill>
                <a:srgbClr val="4AE8E8"/>
              </a:solidFill>
              <a:latin typeface="+mn-lt"/>
            </a:endParaRPr>
          </a:p>
        </p:txBody>
      </p:sp>
      <p:sp>
        <p:nvSpPr>
          <p:cNvPr id="111619"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113070" y="2381216"/>
            <a:ext cx="9564330" cy="6463308"/>
          </a:xfrm>
          <a:prstGeom prst="rect">
            <a:avLst/>
          </a:prstGeom>
        </p:spPr>
        <p:txBody>
          <a:bodyPr wrap="square">
            <a:spAutoFit/>
          </a:bodyPr>
          <a:lstStyle/>
          <a:p>
            <a:pPr algn="ctr"/>
            <a:r>
              <a:rPr lang="en-US" sz="3600" b="1" i="1" dirty="0">
                <a:solidFill>
                  <a:srgbClr val="000000"/>
                </a:solidFill>
              </a:rPr>
              <a:t>Glory in God’s holy name;</a:t>
            </a:r>
            <a:br>
              <a:rPr lang="en-US" sz="3600" b="1" i="1" dirty="0">
                <a:solidFill>
                  <a:srgbClr val="000000"/>
                </a:solidFill>
              </a:rPr>
            </a:br>
            <a:r>
              <a:rPr lang="en-US" sz="3600" b="1" i="1" dirty="0">
                <a:solidFill>
                  <a:srgbClr val="000000"/>
                </a:solidFill>
              </a:rPr>
              <a:t>let the hearts of those </a:t>
            </a:r>
          </a:p>
          <a:p>
            <a:pPr algn="ctr"/>
            <a:r>
              <a:rPr lang="en-US" sz="3600" b="1" i="1" dirty="0">
                <a:solidFill>
                  <a:srgbClr val="000000"/>
                </a:solidFill>
              </a:rPr>
              <a:t>who seek the Lord rejoice.</a:t>
            </a:r>
            <a:br>
              <a:rPr lang="en-US" sz="3600" b="1" i="1" dirty="0">
                <a:effectLst>
                  <a:outerShdw blurRad="38100" dist="38100" dir="2700000" algn="tl">
                    <a:srgbClr val="000000">
                      <a:alpha val="43137"/>
                    </a:srgbClr>
                  </a:outerShdw>
                </a:effectLst>
              </a:rPr>
            </a:br>
            <a:endParaRPr lang="en-US" sz="3600" b="1" i="1" dirty="0">
              <a:effectLst>
                <a:outerShdw blurRad="38100" dist="38100" dir="2700000" algn="tl">
                  <a:srgbClr val="000000">
                    <a:alpha val="43137"/>
                  </a:srgbClr>
                </a:outerShdw>
              </a:effectLst>
            </a:endParaRPr>
          </a:p>
          <a:p>
            <a:pPr algn="ctr"/>
            <a:r>
              <a:rPr lang="en-US" sz="3600" b="1" i="1" dirty="0">
                <a:solidFill>
                  <a:srgbClr val="FFFF00"/>
                </a:solidFill>
                <a:effectLst>
                  <a:outerShdw blurRad="38100" dist="38100" dir="2700000" algn="tl">
                    <a:srgbClr val="000000">
                      <a:alpha val="43137"/>
                    </a:srgbClr>
                  </a:outerShdw>
                </a:effectLst>
              </a:rPr>
              <a:t>Search for the Lord </a:t>
            </a:r>
          </a:p>
          <a:p>
            <a:pPr algn="ctr"/>
            <a:r>
              <a:rPr lang="en-US" sz="3600" b="1" i="1" dirty="0">
                <a:solidFill>
                  <a:srgbClr val="FFFF00"/>
                </a:solidFill>
                <a:effectLst>
                  <a:outerShdw blurRad="38100" dist="38100" dir="2700000" algn="tl">
                    <a:srgbClr val="000000">
                      <a:alpha val="43137"/>
                    </a:srgbClr>
                  </a:outerShdw>
                </a:effectLst>
              </a:rPr>
              <a:t>and the strength of the Lord;</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continually seek the face of God.</a:t>
            </a:r>
            <a:br>
              <a:rPr lang="en-US" sz="3600" dirty="0">
                <a:solidFill>
                  <a:srgbClr val="FFFF00"/>
                </a:solidFill>
              </a:rPr>
            </a:br>
            <a:br>
              <a:rPr lang="en-US" sz="3600" b="1" i="1" dirty="0">
                <a:solidFill>
                  <a:srgbClr val="FFFF00"/>
                </a:solidFill>
                <a:effectLst>
                  <a:outerShdw blurRad="38100" dist="38100" dir="2700000" algn="tl">
                    <a:srgbClr val="000000">
                      <a:alpha val="43137"/>
                    </a:srgbClr>
                  </a:outerShdw>
                </a:effectLst>
              </a:rPr>
            </a:br>
            <a:br>
              <a:rPr lang="en-US" sz="3400" b="1" i="1" dirty="0">
                <a:solidFill>
                  <a:srgbClr val="FFFF00"/>
                </a:solidFill>
                <a:effectLst>
                  <a:outerShdw blurRad="38100" dist="38100" dir="2700000" algn="tl">
                    <a:srgbClr val="000000">
                      <a:alpha val="43137"/>
                    </a:srgbClr>
                  </a:outerShdw>
                </a:effectLst>
              </a:rPr>
            </a:br>
            <a:endParaRPr lang="en-US" sz="34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3000" b="1" i="1" dirty="0">
              <a:solidFill>
                <a:srgbClr val="00FFFF"/>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946018820"/>
      </p:ext>
    </p:extLst>
  </p:cSld>
  <p:clrMapOvr>
    <a:masterClrMapping/>
  </p:clrMapOvr>
  <p:transition advClick="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057400"/>
            <a:ext cx="12143295" cy="89916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762000" y="388937"/>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Doxology and Offertory Prayer</a:t>
            </a:r>
          </a:p>
        </p:txBody>
      </p:sp>
    </p:spTree>
    <p:extLst>
      <p:ext uri="{BB962C8B-B14F-4D97-AF65-F5344CB8AC3E}">
        <p14:creationId xmlns:p14="http://schemas.microsoft.com/office/powerpoint/2010/main" val="41949104"/>
      </p:ext>
    </p:extLst>
  </p:cSld>
  <p:clrMapOvr>
    <a:masterClrMapping/>
  </p:clrMapOvr>
  <p:transition advClick="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C1927D-87A4-48CC-8465-49D6145A60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76200"/>
            <a:ext cx="10896600" cy="6934200"/>
          </a:xfrm>
          <a:prstGeom prst="rect">
            <a:avLst/>
          </a:prstGeom>
        </p:spPr>
      </p:pic>
      <p:sp>
        <p:nvSpPr>
          <p:cNvPr id="32770" name="Rectangle 2"/>
          <p:cNvSpPr>
            <a:spLocks noGrp="1" noChangeArrowheads="1"/>
          </p:cNvSpPr>
          <p:nvPr>
            <p:ph type="ctrTitle"/>
          </p:nvPr>
        </p:nvSpPr>
        <p:spPr>
          <a:xfrm>
            <a:off x="1670463" y="355659"/>
            <a:ext cx="5505920" cy="1431925"/>
          </a:xfrm>
        </p:spPr>
        <p:txBody>
          <a:bodyPr/>
          <a:lstStyle/>
          <a:p>
            <a:r>
              <a:rPr lang="en-US" altLang="en-US" sz="3600" b="0" i="1" u="sng" dirty="0">
                <a:solidFill>
                  <a:srgbClr val="00FFFF"/>
                </a:solidFill>
                <a:cs typeface="Times New Roman" pitchFamily="18" charset="0"/>
              </a:rPr>
              <a:t>Responding Hymn</a:t>
            </a:r>
            <a:br>
              <a:rPr lang="en-US" altLang="en-US" sz="3600" b="0" i="1" u="sng" dirty="0">
                <a:solidFill>
                  <a:srgbClr val="FFFF00"/>
                </a:solidFill>
                <a:cs typeface="Times New Roman" pitchFamily="18" charset="0"/>
              </a:rPr>
            </a:br>
            <a:r>
              <a:rPr lang="en-US" altLang="en-US" sz="2600" b="0" i="1" dirty="0">
                <a:solidFill>
                  <a:srgbClr val="000000"/>
                </a:solidFill>
                <a:effectLst/>
              </a:rPr>
              <a:t># 634 “To God Be the Glory”</a:t>
            </a:r>
          </a:p>
        </p:txBody>
      </p:sp>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
        <p:nvSpPr>
          <p:cNvPr id="4" name="Rectangle 3"/>
          <p:cNvSpPr/>
          <p:nvPr/>
        </p:nvSpPr>
        <p:spPr>
          <a:xfrm>
            <a:off x="1220789" y="1600200"/>
            <a:ext cx="6711946" cy="4524315"/>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To God be the glory;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great things he has done!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So loved he the world </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that he gave us his Son,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who yielded his life </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an atonement for sin,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and opened the life-gate </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that all may go in.</a:t>
            </a:r>
            <a:endParaRPr lang="en-US" sz="3500" b="1" i="1"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3"/>
          <a:stretch>
            <a:fillRect/>
          </a:stretch>
        </p:blipFill>
        <p:spPr>
          <a:xfrm>
            <a:off x="4567237" y="3424237"/>
            <a:ext cx="9525" cy="9525"/>
          </a:xfrm>
          <a:prstGeom prst="rect">
            <a:avLst/>
          </a:prstGeom>
        </p:spPr>
      </p:pic>
    </p:spTree>
    <p:extLst>
      <p:ext uri="{BB962C8B-B14F-4D97-AF65-F5344CB8AC3E}">
        <p14:creationId xmlns:p14="http://schemas.microsoft.com/office/powerpoint/2010/main" val="1704914704"/>
      </p:ext>
    </p:extLst>
  </p:cSld>
  <p:clrMapOvr>
    <a:masterClrMapping/>
  </p:clrMapOvr>
  <p:transition advClick="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6E9457C-20E5-4314-B9FD-EC57442998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76200"/>
            <a:ext cx="10896600" cy="6934200"/>
          </a:xfrm>
          <a:prstGeom prst="rect">
            <a:avLst/>
          </a:prstGeom>
        </p:spPr>
      </p:pic>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
        <p:nvSpPr>
          <p:cNvPr id="4" name="Rectangle 3"/>
          <p:cNvSpPr/>
          <p:nvPr/>
        </p:nvSpPr>
        <p:spPr>
          <a:xfrm>
            <a:off x="1033318" y="1676400"/>
            <a:ext cx="7323136" cy="4524315"/>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Praise the Lord, praise the Lord;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let the earth hear his voice!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Praise the Lord, praise the Lord;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let the people rejoice!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O come to the Father </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through Jesus the Son,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and give him the glory: </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great things he has done!</a:t>
            </a:r>
            <a:endParaRPr lang="en-US" sz="3500" b="1" i="1" dirty="0">
              <a:solidFill>
                <a:srgbClr val="FFFF00"/>
              </a:solidFill>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3"/>
          <a:stretch>
            <a:fillRect/>
          </a:stretch>
        </p:blipFill>
        <p:spPr>
          <a:xfrm>
            <a:off x="4567237" y="3424237"/>
            <a:ext cx="9525" cy="9525"/>
          </a:xfrm>
          <a:prstGeom prst="rect">
            <a:avLst/>
          </a:prstGeom>
        </p:spPr>
      </p:pic>
      <p:sp>
        <p:nvSpPr>
          <p:cNvPr id="8" name="Rectangle 2">
            <a:extLst>
              <a:ext uri="{FF2B5EF4-FFF2-40B4-BE49-F238E27FC236}">
                <a16:creationId xmlns:a16="http://schemas.microsoft.com/office/drawing/2014/main" id="{EE74EF25-7F3B-4732-8A22-379AA947A8FF}"/>
              </a:ext>
            </a:extLst>
          </p:cNvPr>
          <p:cNvSpPr txBox="1">
            <a:spLocks noChangeArrowheads="1"/>
          </p:cNvSpPr>
          <p:nvPr/>
        </p:nvSpPr>
        <p:spPr bwMode="auto">
          <a:xfrm>
            <a:off x="1670463" y="355659"/>
            <a:ext cx="550592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a:solidFill>
                  <a:srgbClr val="00FFFF"/>
                </a:solidFill>
                <a:cs typeface="Times New Roman" pitchFamily="18" charset="0"/>
              </a:rPr>
              <a:t>Responding Hymn</a:t>
            </a:r>
            <a:br>
              <a:rPr lang="en-US" altLang="en-US" sz="3600" b="0" i="1" u="sng" kern="0">
                <a:solidFill>
                  <a:srgbClr val="FFFF00"/>
                </a:solidFill>
                <a:cs typeface="Times New Roman" pitchFamily="18" charset="0"/>
              </a:rPr>
            </a:br>
            <a:r>
              <a:rPr lang="en-US" altLang="en-US" sz="2600" b="0" i="1" kern="0">
                <a:solidFill>
                  <a:srgbClr val="000000"/>
                </a:solidFill>
                <a:effectLst/>
              </a:rPr>
              <a:t># 634 “To God Be the Glory”</a:t>
            </a:r>
            <a:endParaRPr lang="en-US" altLang="en-US" sz="2600" b="0" i="1" kern="0" dirty="0">
              <a:solidFill>
                <a:srgbClr val="000000"/>
              </a:solidFill>
              <a:effectLst/>
            </a:endParaRPr>
          </a:p>
        </p:txBody>
      </p:sp>
    </p:spTree>
    <p:extLst>
      <p:ext uri="{BB962C8B-B14F-4D97-AF65-F5344CB8AC3E}">
        <p14:creationId xmlns:p14="http://schemas.microsoft.com/office/powerpoint/2010/main" val="2692824093"/>
      </p:ext>
    </p:extLst>
  </p:cSld>
  <p:clrMapOvr>
    <a:masterClrMapping/>
  </p:clrMapOvr>
  <p:transition advClick="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59BCAF6-F2D3-40FC-98B9-F58738ED91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76200"/>
            <a:ext cx="10896600" cy="6934200"/>
          </a:xfrm>
          <a:prstGeom prst="rect">
            <a:avLst/>
          </a:prstGeom>
        </p:spPr>
      </p:pic>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
        <p:nvSpPr>
          <p:cNvPr id="4" name="Rectangle 3"/>
          <p:cNvSpPr/>
          <p:nvPr/>
        </p:nvSpPr>
        <p:spPr>
          <a:xfrm>
            <a:off x="1211264" y="1752600"/>
            <a:ext cx="6865936" cy="4524315"/>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Great things he has taught us; </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great things he has done,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and great our rejoicing </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through Jesus the Son;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but purer and higher</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and greater will be </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our wonder, our transport, </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when Jesus we see. </a:t>
            </a:r>
            <a:endParaRPr lang="en-US" sz="3500" b="1" i="1" dirty="0">
              <a:solidFill>
                <a:srgbClr val="FFFF00"/>
              </a:solidFill>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3"/>
          <a:stretch>
            <a:fillRect/>
          </a:stretch>
        </p:blipFill>
        <p:spPr>
          <a:xfrm>
            <a:off x="4567237" y="3424237"/>
            <a:ext cx="9525" cy="9525"/>
          </a:xfrm>
          <a:prstGeom prst="rect">
            <a:avLst/>
          </a:prstGeom>
        </p:spPr>
      </p:pic>
      <p:sp>
        <p:nvSpPr>
          <p:cNvPr id="8" name="Rectangle 2">
            <a:extLst>
              <a:ext uri="{FF2B5EF4-FFF2-40B4-BE49-F238E27FC236}">
                <a16:creationId xmlns:a16="http://schemas.microsoft.com/office/drawing/2014/main" id="{10B2A9D8-59B3-4AFD-BE50-C3007C3CEACE}"/>
              </a:ext>
            </a:extLst>
          </p:cNvPr>
          <p:cNvSpPr txBox="1">
            <a:spLocks noChangeArrowheads="1"/>
          </p:cNvSpPr>
          <p:nvPr/>
        </p:nvSpPr>
        <p:spPr bwMode="auto">
          <a:xfrm>
            <a:off x="1670463" y="355659"/>
            <a:ext cx="550592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a:solidFill>
                  <a:srgbClr val="00FFFF"/>
                </a:solidFill>
                <a:cs typeface="Times New Roman" pitchFamily="18" charset="0"/>
              </a:rPr>
              <a:t>Responding Hymn</a:t>
            </a:r>
            <a:br>
              <a:rPr lang="en-US" altLang="en-US" sz="3600" b="0" i="1" u="sng" kern="0">
                <a:solidFill>
                  <a:srgbClr val="FFFF00"/>
                </a:solidFill>
                <a:cs typeface="Times New Roman" pitchFamily="18" charset="0"/>
              </a:rPr>
            </a:br>
            <a:r>
              <a:rPr lang="en-US" altLang="en-US" sz="2600" b="0" i="1" kern="0">
                <a:solidFill>
                  <a:srgbClr val="000000"/>
                </a:solidFill>
                <a:effectLst/>
              </a:rPr>
              <a:t># 634 “To God Be the Glory”</a:t>
            </a:r>
            <a:endParaRPr lang="en-US" altLang="en-US" sz="2600" b="0" i="1" kern="0" dirty="0">
              <a:solidFill>
                <a:srgbClr val="000000"/>
              </a:solidFill>
              <a:effectLst/>
            </a:endParaRPr>
          </a:p>
        </p:txBody>
      </p:sp>
    </p:spTree>
    <p:extLst>
      <p:ext uri="{BB962C8B-B14F-4D97-AF65-F5344CB8AC3E}">
        <p14:creationId xmlns:p14="http://schemas.microsoft.com/office/powerpoint/2010/main" val="413369688"/>
      </p:ext>
    </p:extLst>
  </p:cSld>
  <p:clrMapOvr>
    <a:masterClrMapping/>
  </p:clrMapOvr>
  <p:transition advClick="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A88131B-3397-4C1F-997A-49CE9EA06A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76200"/>
            <a:ext cx="10896600" cy="6934200"/>
          </a:xfrm>
          <a:prstGeom prst="rect">
            <a:avLst/>
          </a:prstGeom>
        </p:spPr>
      </p:pic>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
        <p:nvSpPr>
          <p:cNvPr id="4" name="Rectangle 3"/>
          <p:cNvSpPr/>
          <p:nvPr/>
        </p:nvSpPr>
        <p:spPr>
          <a:xfrm>
            <a:off x="1033318" y="1676400"/>
            <a:ext cx="7323136" cy="4524315"/>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Praise the Lord, praise the Lord;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let the earth hear his voice!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Praise the Lord, praise the Lord;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let the people rejoice!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O come to the Father </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through Jesus the Son,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and give him the glory: </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great things he has done!</a:t>
            </a:r>
            <a:endParaRPr lang="en-US" sz="3500" b="1" i="1" dirty="0">
              <a:solidFill>
                <a:srgbClr val="FFFF00"/>
              </a:solidFill>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3"/>
          <a:stretch>
            <a:fillRect/>
          </a:stretch>
        </p:blipFill>
        <p:spPr>
          <a:xfrm>
            <a:off x="4567237" y="3424237"/>
            <a:ext cx="9525" cy="9525"/>
          </a:xfrm>
          <a:prstGeom prst="rect">
            <a:avLst/>
          </a:prstGeom>
        </p:spPr>
      </p:pic>
      <p:sp>
        <p:nvSpPr>
          <p:cNvPr id="8" name="Rectangle 2">
            <a:extLst>
              <a:ext uri="{FF2B5EF4-FFF2-40B4-BE49-F238E27FC236}">
                <a16:creationId xmlns:a16="http://schemas.microsoft.com/office/drawing/2014/main" id="{DD244AC1-94E8-4225-B75D-B2A71E6534BA}"/>
              </a:ext>
            </a:extLst>
          </p:cNvPr>
          <p:cNvSpPr txBox="1">
            <a:spLocks noChangeArrowheads="1"/>
          </p:cNvSpPr>
          <p:nvPr/>
        </p:nvSpPr>
        <p:spPr bwMode="auto">
          <a:xfrm>
            <a:off x="1670463" y="355659"/>
            <a:ext cx="550592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a:solidFill>
                  <a:srgbClr val="00FFFF"/>
                </a:solidFill>
                <a:cs typeface="Times New Roman" pitchFamily="18" charset="0"/>
              </a:rPr>
              <a:t>Responding Hymn</a:t>
            </a:r>
            <a:br>
              <a:rPr lang="en-US" altLang="en-US" sz="3600" b="0" i="1" u="sng" kern="0">
                <a:solidFill>
                  <a:srgbClr val="FFFF00"/>
                </a:solidFill>
                <a:cs typeface="Times New Roman" pitchFamily="18" charset="0"/>
              </a:rPr>
            </a:br>
            <a:r>
              <a:rPr lang="en-US" altLang="en-US" sz="2600" b="0" i="1" kern="0">
                <a:solidFill>
                  <a:srgbClr val="000000"/>
                </a:solidFill>
                <a:effectLst/>
              </a:rPr>
              <a:t># 634 “To God Be the Glory”</a:t>
            </a:r>
            <a:endParaRPr lang="en-US" altLang="en-US" sz="2600" b="0" i="1" kern="0" dirty="0">
              <a:solidFill>
                <a:srgbClr val="000000"/>
              </a:solidFill>
              <a:effectLst/>
            </a:endParaRPr>
          </a:p>
        </p:txBody>
      </p:sp>
    </p:spTree>
    <p:extLst>
      <p:ext uri="{BB962C8B-B14F-4D97-AF65-F5344CB8AC3E}">
        <p14:creationId xmlns:p14="http://schemas.microsoft.com/office/powerpoint/2010/main" val="3442223895"/>
      </p:ext>
    </p:extLst>
  </p:cSld>
  <p:clrMapOvr>
    <a:masterClrMapping/>
  </p:clrMapOvr>
  <p:transition advClick="0"/>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pic>
        <p:nvPicPr>
          <p:cNvPr id="39945" name="Picture 9" descr="TheRisenLo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040957"/>
            <a:ext cx="3886200" cy="4696962"/>
          </a:xfrm>
          <a:prstGeom prst="rect">
            <a:avLst/>
          </a:prstGeom>
          <a:noFill/>
          <a:extLst>
            <a:ext uri="{909E8E84-426E-40DD-AFC4-6F175D3DCCD1}">
              <a14:hiddenFill xmlns:a14="http://schemas.microsoft.com/office/drawing/2010/main">
                <a:solidFill>
                  <a:srgbClr val="FFFFFF"/>
                </a:solidFill>
              </a14:hiddenFill>
            </a:ext>
          </a:extLst>
        </p:spPr>
      </p:pic>
      <p:sp>
        <p:nvSpPr>
          <p:cNvPr id="39938" name="Rectangle 2"/>
          <p:cNvSpPr>
            <a:spLocks noGrp="1" noChangeArrowheads="1"/>
          </p:cNvSpPr>
          <p:nvPr>
            <p:ph type="ctrTitle"/>
          </p:nvPr>
        </p:nvSpPr>
        <p:spPr>
          <a:xfrm>
            <a:off x="762000" y="304800"/>
            <a:ext cx="7772400"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The Charge and Benediction</a:t>
            </a:r>
            <a:br>
              <a:rPr lang="en-US" altLang="en-US" sz="3200" b="0" i="1" dirty="0"/>
            </a:br>
            <a:endParaRPr lang="en-US" altLang="en-US" sz="2400" b="0" i="1" dirty="0">
              <a:solidFill>
                <a:srgbClr val="FF0000"/>
              </a:solidFill>
              <a:effectLst/>
            </a:endParaRPr>
          </a:p>
        </p:txBody>
      </p:sp>
      <p:sp>
        <p:nvSpPr>
          <p:cNvPr id="39947" name="Rectangle 11"/>
          <p:cNvSpPr>
            <a:spLocks noChangeArrowheads="1"/>
          </p:cNvSpPr>
          <p:nvPr/>
        </p:nvSpPr>
        <p:spPr bwMode="auto">
          <a:xfrm>
            <a:off x="533400" y="4389438"/>
            <a:ext cx="8915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5pPr>
            <a:lvl6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6pPr>
            <a:lvl7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7pPr>
            <a:lvl8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8pPr>
            <a:lvl9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9pPr>
          </a:lstStyle>
          <a:p>
            <a:endParaRPr lang="en-US" altLang="en-US" sz="2200">
              <a:latin typeface="Arial" charset="0"/>
            </a:endParaRPr>
          </a:p>
        </p:txBody>
      </p:sp>
    </p:spTree>
  </p:cSld>
  <p:clrMapOvr>
    <a:masterClrMapping/>
  </p:clrMapOvr>
  <p:transition advClick="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FA3DC0B-A8AF-45E8-9F74-57301A9599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010400"/>
          </a:xfrm>
          <a:prstGeom prst="rect">
            <a:avLst/>
          </a:prstGeom>
        </p:spPr>
      </p:pic>
      <p:sp>
        <p:nvSpPr>
          <p:cNvPr id="39938" name="Rectangle 2"/>
          <p:cNvSpPr>
            <a:spLocks noGrp="1" noChangeArrowheads="1"/>
          </p:cNvSpPr>
          <p:nvPr>
            <p:ph type="ctrTitle"/>
          </p:nvPr>
        </p:nvSpPr>
        <p:spPr>
          <a:xfrm>
            <a:off x="533400" y="609600"/>
            <a:ext cx="7772400"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Benediction Response</a:t>
            </a:r>
            <a:br>
              <a:rPr lang="en-US" altLang="en-US" sz="3200" b="0" i="1" dirty="0"/>
            </a:br>
            <a:endParaRPr lang="en-US" altLang="en-US" sz="2400" b="0" i="1" dirty="0">
              <a:solidFill>
                <a:srgbClr val="FF0000"/>
              </a:solidFill>
              <a:effectLst/>
            </a:endParaRPr>
          </a:p>
        </p:txBody>
      </p:sp>
      <p:sp>
        <p:nvSpPr>
          <p:cNvPr id="39947" name="Rectangle 11"/>
          <p:cNvSpPr>
            <a:spLocks noChangeArrowheads="1"/>
          </p:cNvSpPr>
          <p:nvPr/>
        </p:nvSpPr>
        <p:spPr bwMode="auto">
          <a:xfrm>
            <a:off x="533400" y="4389438"/>
            <a:ext cx="8915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5pPr>
            <a:lvl6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6pPr>
            <a:lvl7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7pPr>
            <a:lvl8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8pPr>
            <a:lvl9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9pPr>
          </a:lstStyle>
          <a:p>
            <a:endParaRPr lang="en-US" altLang="en-US" sz="2200" dirty="0">
              <a:latin typeface="Arial" charset="0"/>
            </a:endParaRPr>
          </a:p>
        </p:txBody>
      </p:sp>
      <p:sp>
        <p:nvSpPr>
          <p:cNvPr id="5" name="Rectangle 3"/>
          <p:cNvSpPr txBox="1">
            <a:spLocks noChangeArrowheads="1"/>
          </p:cNvSpPr>
          <p:nvPr/>
        </p:nvSpPr>
        <p:spPr bwMode="auto">
          <a:xfrm>
            <a:off x="10297" y="2438400"/>
            <a:ext cx="9156357"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pPr algn="ctr">
              <a:lnSpc>
                <a:spcPct val="80000"/>
              </a:lnSpc>
            </a:pPr>
            <a:r>
              <a:rPr lang="en-US" altLang="en-US" sz="2800" b="1" i="1" kern="0" dirty="0">
                <a:solidFill>
                  <a:srgbClr val="FFFF00"/>
                </a:solidFill>
                <a:effectLst>
                  <a:outerShdw blurRad="38100" dist="38100" dir="2700000" algn="tl">
                    <a:srgbClr val="000000">
                      <a:alpha val="43137"/>
                    </a:srgbClr>
                  </a:outerShdw>
                </a:effectLst>
              </a:rPr>
              <a:t># </a:t>
            </a:r>
            <a:r>
              <a:rPr lang="en-US" sz="2800" b="1" i="1" dirty="0">
                <a:solidFill>
                  <a:srgbClr val="FFFF00"/>
                </a:solidFill>
                <a:effectLst>
                  <a:outerShdw blurRad="38100" dist="38100" dir="2700000" algn="tl">
                    <a:srgbClr val="000000">
                      <a:alpha val="43137"/>
                    </a:srgbClr>
                  </a:outerShdw>
                </a:effectLst>
              </a:rPr>
              <a:t>541 “God Be with You Till We Meet Again”</a:t>
            </a:r>
          </a:p>
          <a:p>
            <a:pPr algn="ctr">
              <a:lnSpc>
                <a:spcPct val="80000"/>
              </a:lnSpc>
            </a:pPr>
            <a:r>
              <a:rPr lang="en-US" sz="2400" b="1" i="1" dirty="0">
                <a:solidFill>
                  <a:srgbClr val="FFFF00"/>
                </a:solidFill>
                <a:effectLst>
                  <a:outerShdw blurRad="38100" dist="38100" dir="2700000" algn="tl">
                    <a:srgbClr val="000000">
                      <a:alpha val="43137"/>
                    </a:srgbClr>
                  </a:outerShdw>
                </a:effectLst>
              </a:rPr>
              <a:t>(Stanza 1)</a:t>
            </a:r>
            <a:endParaRPr lang="en-US" sz="2400" b="1" i="1" dirty="0">
              <a:effectLst>
                <a:outerShdw blurRad="38100" dist="38100" dir="2700000" algn="tl">
                  <a:srgbClr val="000000">
                    <a:alpha val="43137"/>
                  </a:srgbClr>
                </a:outerShdw>
              </a:effectLst>
            </a:endParaRPr>
          </a:p>
          <a:p>
            <a:pPr algn="ctr"/>
            <a:r>
              <a:rPr lang="en-US" b="1" i="1" dirty="0">
                <a:effectLst>
                  <a:outerShdw blurRad="38100" dist="38100" dir="2700000" algn="tl">
                    <a:srgbClr val="000000">
                      <a:alpha val="43137"/>
                    </a:srgbClr>
                  </a:outerShdw>
                </a:effectLst>
              </a:rPr>
              <a:t>God be with you till we meet again; </a:t>
            </a:r>
          </a:p>
          <a:p>
            <a:pPr algn="ctr"/>
            <a:r>
              <a:rPr lang="en-US" b="1" i="1" dirty="0">
                <a:effectLst>
                  <a:outerShdw blurRad="38100" dist="38100" dir="2700000" algn="tl">
                    <a:srgbClr val="000000">
                      <a:alpha val="43137"/>
                    </a:srgbClr>
                  </a:outerShdw>
                </a:effectLst>
              </a:rPr>
              <a:t>loving counsels guide, uphold you,</a:t>
            </a:r>
          </a:p>
          <a:p>
            <a:pPr algn="ctr"/>
            <a:r>
              <a:rPr lang="en-US" b="1" i="1" dirty="0">
                <a:effectLst>
                  <a:outerShdw blurRad="38100" dist="38100" dir="2700000" algn="tl">
                    <a:srgbClr val="000000">
                      <a:alpha val="43137"/>
                    </a:srgbClr>
                  </a:outerShdw>
                </a:effectLst>
              </a:rPr>
              <a:t>with a shepherd’s care enfold you: </a:t>
            </a:r>
          </a:p>
          <a:p>
            <a:pPr algn="ctr"/>
            <a:r>
              <a:rPr lang="en-US" b="1" i="1" dirty="0">
                <a:effectLst>
                  <a:outerShdw blurRad="38100" dist="38100" dir="2700000" algn="tl">
                    <a:srgbClr val="000000">
                      <a:alpha val="43137"/>
                    </a:srgbClr>
                  </a:outerShdw>
                </a:effectLst>
              </a:rPr>
              <a:t>God be with you till we meet again.</a:t>
            </a:r>
          </a:p>
          <a:p>
            <a:pPr algn="ctr">
              <a:spcBef>
                <a:spcPts val="1200"/>
              </a:spcBef>
            </a:pPr>
            <a:r>
              <a:rPr lang="en-US" sz="3600" b="1" i="1" dirty="0">
                <a:solidFill>
                  <a:srgbClr val="FF0000"/>
                </a:solidFill>
                <a:effectLst>
                  <a:outerShdw blurRad="38100" dist="38100" dir="2700000" algn="tl">
                    <a:srgbClr val="000000">
                      <a:alpha val="43137"/>
                    </a:srgbClr>
                  </a:outerShdw>
                </a:effectLst>
              </a:rPr>
              <a:t>                     </a:t>
            </a:r>
          </a:p>
          <a:p>
            <a:pPr algn="ctr"/>
            <a:endParaRPr lang="en-US" sz="3600" dirty="0">
              <a:effectLst>
                <a:outerShdw blurRad="38100" dist="38100" dir="2700000" algn="tl">
                  <a:srgbClr val="000000">
                    <a:alpha val="43137"/>
                  </a:srgbClr>
                </a:outerShdw>
              </a:effectLst>
            </a:endParaRPr>
          </a:p>
          <a:p>
            <a:pPr algn="ctr"/>
            <a:br>
              <a:rPr lang="en-US" sz="2800" b="1" i="1" dirty="0">
                <a:effectLst/>
              </a:rPr>
            </a:br>
            <a:endParaRPr lang="en-US" sz="2800" dirty="0">
              <a:effectLst/>
            </a:endParaRPr>
          </a:p>
          <a:p>
            <a:pPr algn="ctr"/>
            <a:endParaRPr lang="en-US" altLang="en-US" b="1" i="1" kern="0" dirty="0">
              <a:solidFill>
                <a:srgbClr val="FFFF00"/>
              </a:solidFill>
            </a:endParaRPr>
          </a:p>
        </p:txBody>
      </p:sp>
    </p:spTree>
    <p:extLst>
      <p:ext uri="{BB962C8B-B14F-4D97-AF65-F5344CB8AC3E}">
        <p14:creationId xmlns:p14="http://schemas.microsoft.com/office/powerpoint/2010/main" val="3043839695"/>
      </p:ext>
    </p:extLst>
  </p:cSld>
  <p:clrMapOvr>
    <a:masterClrMapping/>
  </p:clrMapOvr>
  <p:transition advClick="0"/>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DB5165-A224-46DC-A894-E00CDCFD71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601200" cy="6858000"/>
          </a:xfrm>
          <a:prstGeom prst="rect">
            <a:avLst/>
          </a:prstGeom>
        </p:spPr>
      </p:pic>
      <p:sp>
        <p:nvSpPr>
          <p:cNvPr id="4098" name="Rectangle 2"/>
          <p:cNvSpPr>
            <a:spLocks noGrp="1" noChangeArrowheads="1"/>
          </p:cNvSpPr>
          <p:nvPr>
            <p:ph type="ctrTitle"/>
          </p:nvPr>
        </p:nvSpPr>
        <p:spPr>
          <a:xfrm>
            <a:off x="914400" y="2095500"/>
            <a:ext cx="7745001" cy="762000"/>
          </a:xfrm>
          <a:noFill/>
        </p:spPr>
        <p:txBody>
          <a:bodyPr/>
          <a:lstStyle/>
          <a:p>
            <a:r>
              <a:rPr lang="en-US" altLang="en-US" sz="3600" i="1" u="sng" dirty="0" err="1">
                <a:solidFill>
                  <a:srgbClr val="FF0000"/>
                </a:solidFill>
                <a:latin typeface="+mn-lt"/>
              </a:rPr>
              <a:t>Homecrest</a:t>
            </a:r>
            <a:r>
              <a:rPr lang="en-US" altLang="en-US" sz="3600" i="1" u="sng" dirty="0">
                <a:solidFill>
                  <a:srgbClr val="FF0000"/>
                </a:solidFill>
                <a:latin typeface="+mn-lt"/>
              </a:rPr>
              <a:t> Presbyterian Church</a:t>
            </a:r>
            <a:br>
              <a:rPr lang="en-US" altLang="en-US" sz="3600" i="1" dirty="0">
                <a:solidFill>
                  <a:schemeClr val="tx1"/>
                </a:solidFill>
                <a:latin typeface="Arial" charset="0"/>
              </a:rPr>
            </a:br>
            <a:r>
              <a:rPr lang="en-US" altLang="en-US" sz="3400" i="1" dirty="0">
                <a:solidFill>
                  <a:srgbClr val="FFFF00"/>
                </a:solidFill>
                <a:latin typeface="Arial" charset="0"/>
              </a:rPr>
              <a:t>Worship of the Lord’s Day</a:t>
            </a:r>
            <a:br>
              <a:rPr lang="en-US" altLang="en-US" sz="3800" i="1" dirty="0">
                <a:solidFill>
                  <a:srgbClr val="FFFF00"/>
                </a:solidFill>
                <a:latin typeface="Arial" charset="0"/>
              </a:rPr>
            </a:br>
            <a:r>
              <a:rPr lang="en-US" altLang="en-US" sz="3000" i="1" dirty="0">
                <a:latin typeface="Arial" charset="0"/>
              </a:rPr>
              <a:t>July 23rd, 2017 </a:t>
            </a:r>
            <a:br>
              <a:rPr lang="en-US" altLang="en-US" sz="3000" i="1" dirty="0">
                <a:latin typeface="Arial" charset="0"/>
              </a:rPr>
            </a:br>
            <a:r>
              <a:rPr lang="en-US" altLang="en-US" sz="3000" i="1" dirty="0">
                <a:solidFill>
                  <a:srgbClr val="00FFFF"/>
                </a:solidFill>
                <a:effectLst>
                  <a:outerShdw blurRad="38100" dist="38100" dir="2700000" algn="tl">
                    <a:srgbClr val="000000">
                      <a:alpha val="43137"/>
                    </a:srgbClr>
                  </a:outerShdw>
                </a:effectLst>
                <a:latin typeface="Arial" charset="0"/>
              </a:rPr>
              <a:t>16th Sunday in Ordinary Time</a:t>
            </a:r>
          </a:p>
        </p:txBody>
      </p:sp>
      <p:pic>
        <p:nvPicPr>
          <p:cNvPr id="6" name="Picture 5">
            <a:extLst>
              <a:ext uri="{FF2B5EF4-FFF2-40B4-BE49-F238E27FC236}">
                <a16:creationId xmlns:a16="http://schemas.microsoft.com/office/drawing/2014/main" id="{87263C55-0767-41A9-872A-1FC6736730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4200" y="4648200"/>
            <a:ext cx="1901463" cy="1905000"/>
          </a:xfrm>
          <a:prstGeom prst="rect">
            <a:avLst/>
          </a:prstGeom>
        </p:spPr>
      </p:pic>
    </p:spTree>
    <p:extLst>
      <p:ext uri="{BB962C8B-B14F-4D97-AF65-F5344CB8AC3E}">
        <p14:creationId xmlns:p14="http://schemas.microsoft.com/office/powerpoint/2010/main" val="2293960481"/>
      </p:ext>
    </p:extLst>
  </p:cSld>
  <p:clrMapOvr>
    <a:masterClrMapping/>
  </p:clrMapOvr>
  <p:transition advClick="0"/>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DB5165-A224-46DC-A894-E00CDCFD71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601200" cy="6858000"/>
          </a:xfrm>
          <a:prstGeom prst="rect">
            <a:avLst/>
          </a:prstGeom>
        </p:spPr>
      </p:pic>
      <p:sp>
        <p:nvSpPr>
          <p:cNvPr id="4098" name="Rectangle 2"/>
          <p:cNvSpPr>
            <a:spLocks noGrp="1" noChangeArrowheads="1"/>
          </p:cNvSpPr>
          <p:nvPr>
            <p:ph type="ctrTitle"/>
          </p:nvPr>
        </p:nvSpPr>
        <p:spPr>
          <a:xfrm>
            <a:off x="914400" y="2095500"/>
            <a:ext cx="7745001" cy="762000"/>
          </a:xfrm>
          <a:noFill/>
        </p:spPr>
        <p:txBody>
          <a:bodyPr/>
          <a:lstStyle/>
          <a:p>
            <a:r>
              <a:rPr lang="en-US" altLang="en-US" sz="3600" i="1" u="sng" dirty="0" err="1">
                <a:solidFill>
                  <a:srgbClr val="FF0000"/>
                </a:solidFill>
                <a:latin typeface="+mn-lt"/>
              </a:rPr>
              <a:t>Homecrest</a:t>
            </a:r>
            <a:r>
              <a:rPr lang="en-US" altLang="en-US" sz="3600" i="1" u="sng" dirty="0">
                <a:solidFill>
                  <a:srgbClr val="FF0000"/>
                </a:solidFill>
                <a:latin typeface="+mn-lt"/>
              </a:rPr>
              <a:t> Presbyterian Church</a:t>
            </a:r>
            <a:br>
              <a:rPr lang="en-US" altLang="en-US" sz="3600" i="1" dirty="0">
                <a:solidFill>
                  <a:schemeClr val="tx1"/>
                </a:solidFill>
                <a:latin typeface="Arial" charset="0"/>
              </a:rPr>
            </a:br>
            <a:r>
              <a:rPr lang="en-US" altLang="en-US" sz="3400" i="1" dirty="0">
                <a:solidFill>
                  <a:srgbClr val="FFFF00"/>
                </a:solidFill>
                <a:latin typeface="Arial" charset="0"/>
              </a:rPr>
              <a:t>Worship of the Lord’s Day</a:t>
            </a:r>
            <a:br>
              <a:rPr lang="en-US" altLang="en-US" sz="3800" i="1" dirty="0">
                <a:solidFill>
                  <a:srgbClr val="FFFF00"/>
                </a:solidFill>
                <a:latin typeface="Arial" charset="0"/>
              </a:rPr>
            </a:br>
            <a:r>
              <a:rPr lang="en-US" altLang="en-US" sz="3000" i="1" dirty="0">
                <a:latin typeface="Arial" charset="0"/>
              </a:rPr>
              <a:t>July 30th, 2017 </a:t>
            </a:r>
            <a:br>
              <a:rPr lang="en-US" altLang="en-US" sz="3000" i="1" dirty="0">
                <a:latin typeface="Arial" charset="0"/>
              </a:rPr>
            </a:br>
            <a:r>
              <a:rPr lang="en-US" altLang="en-US" sz="3000" i="1" dirty="0">
                <a:solidFill>
                  <a:srgbClr val="00FFFF"/>
                </a:solidFill>
                <a:effectLst>
                  <a:outerShdw blurRad="38100" dist="38100" dir="2700000" algn="tl">
                    <a:srgbClr val="000000">
                      <a:alpha val="43137"/>
                    </a:srgbClr>
                  </a:outerShdw>
                </a:effectLst>
                <a:latin typeface="Arial" charset="0"/>
              </a:rPr>
              <a:t>17th Sunday in Ordinary Time</a:t>
            </a:r>
          </a:p>
        </p:txBody>
      </p:sp>
      <p:pic>
        <p:nvPicPr>
          <p:cNvPr id="6" name="Picture 5">
            <a:extLst>
              <a:ext uri="{FF2B5EF4-FFF2-40B4-BE49-F238E27FC236}">
                <a16:creationId xmlns:a16="http://schemas.microsoft.com/office/drawing/2014/main" id="{87263C55-0767-41A9-872A-1FC6736730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4200" y="4648200"/>
            <a:ext cx="1901463" cy="1905000"/>
          </a:xfrm>
          <a:prstGeom prst="rect">
            <a:avLst/>
          </a:prstGeom>
        </p:spPr>
      </p:pic>
    </p:spTree>
    <p:extLst>
      <p:ext uri="{BB962C8B-B14F-4D97-AF65-F5344CB8AC3E}">
        <p14:creationId xmlns:p14="http://schemas.microsoft.com/office/powerpoint/2010/main" val="3378562620"/>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9A503E2-1986-4D9C-B877-97E4908D8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601200" cy="6858000"/>
          </a:xfrm>
          <a:prstGeom prst="rect">
            <a:avLst/>
          </a:prstGeom>
        </p:spPr>
      </p:pic>
      <p:sp>
        <p:nvSpPr>
          <p:cNvPr id="111618" name="Rectangle 2"/>
          <p:cNvSpPr>
            <a:spLocks noGrp="1" noChangeArrowheads="1"/>
          </p:cNvSpPr>
          <p:nvPr>
            <p:ph type="ctrTitle"/>
          </p:nvPr>
        </p:nvSpPr>
        <p:spPr>
          <a:xfrm>
            <a:off x="342898" y="351224"/>
            <a:ext cx="9486902"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rPr>
              <a:t>Call To Worship/Gathering Hymn </a:t>
            </a:r>
            <a:r>
              <a:rPr lang="en-US" altLang="en-US" sz="2000" b="0" i="1" dirty="0">
                <a:solidFill>
                  <a:srgbClr val="FFFF00"/>
                </a:solidFill>
              </a:rPr>
              <a:t> </a:t>
            </a:r>
            <a:br>
              <a:rPr lang="en-US" altLang="en-US" sz="2000" b="0" i="1" dirty="0">
                <a:solidFill>
                  <a:srgbClr val="FFFF00"/>
                </a:solidFill>
              </a:rPr>
            </a:br>
            <a:r>
              <a:rPr lang="en-US" altLang="en-US" sz="2800" i="1" dirty="0">
                <a:solidFill>
                  <a:srgbClr val="4AE8E8"/>
                </a:solidFill>
                <a:effectLst>
                  <a:outerShdw blurRad="38100" dist="38100" dir="2700000" algn="tl">
                    <a:srgbClr val="000000">
                      <a:alpha val="43137"/>
                    </a:srgbClr>
                  </a:outerShdw>
                </a:effectLst>
                <a:latin typeface="+mn-lt"/>
              </a:rPr>
              <a:t>#59 “The Steadfast Love of the Lord”</a:t>
            </a:r>
            <a:br>
              <a:rPr lang="en-US" altLang="en-US" sz="2800" i="1" dirty="0">
                <a:solidFill>
                  <a:srgbClr val="4AE8E8"/>
                </a:solidFill>
                <a:effectLst>
                  <a:outerShdw blurRad="38100" dist="38100" dir="2700000" algn="tl">
                    <a:srgbClr val="000000">
                      <a:alpha val="43137"/>
                    </a:srgbClr>
                  </a:outerShdw>
                </a:effectLst>
                <a:latin typeface="+mn-lt"/>
              </a:rPr>
            </a:br>
            <a:r>
              <a:rPr lang="en-US" altLang="en-US" sz="2800" i="1" dirty="0">
                <a:solidFill>
                  <a:srgbClr val="4AE8E8"/>
                </a:solidFill>
                <a:effectLst>
                  <a:outerShdw blurRad="38100" dist="38100" dir="2700000" algn="tl">
                    <a:srgbClr val="000000">
                      <a:alpha val="43137"/>
                    </a:srgbClr>
                  </a:outerShdw>
                </a:effectLst>
                <a:latin typeface="+mn-lt"/>
              </a:rPr>
              <a:t>Psalm 1-5:1-10, 42-43</a:t>
            </a:r>
            <a:endParaRPr lang="en-US" altLang="en-US" sz="2800" i="1" dirty="0">
              <a:solidFill>
                <a:srgbClr val="4AE8E8"/>
              </a:solidFill>
              <a:latin typeface="+mn-lt"/>
            </a:endParaRPr>
          </a:p>
        </p:txBody>
      </p:sp>
      <p:sp>
        <p:nvSpPr>
          <p:cNvPr id="111619"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53346" y="2455545"/>
            <a:ext cx="9564330" cy="5909310"/>
          </a:xfrm>
          <a:prstGeom prst="rect">
            <a:avLst/>
          </a:prstGeom>
        </p:spPr>
        <p:txBody>
          <a:bodyPr wrap="square">
            <a:spAutoFit/>
          </a:bodyPr>
          <a:lstStyle/>
          <a:p>
            <a:pPr algn="ctr"/>
            <a:r>
              <a:rPr lang="en-US" sz="3600" b="1" i="1" dirty="0">
                <a:solidFill>
                  <a:srgbClr val="000000"/>
                </a:solidFill>
              </a:rPr>
              <a:t>Remember the marvels God has done,</a:t>
            </a:r>
            <a:br>
              <a:rPr lang="en-US" sz="3600" b="1" i="1" dirty="0">
                <a:solidFill>
                  <a:srgbClr val="000000"/>
                </a:solidFill>
              </a:rPr>
            </a:br>
            <a:r>
              <a:rPr lang="en-US" sz="3600" b="1" i="1" dirty="0">
                <a:solidFill>
                  <a:srgbClr val="000000"/>
                </a:solidFill>
              </a:rPr>
              <a:t>the wonders and the judgments </a:t>
            </a:r>
          </a:p>
          <a:p>
            <a:pPr algn="ctr"/>
            <a:r>
              <a:rPr lang="en-US" sz="3600" b="1" i="1" dirty="0">
                <a:solidFill>
                  <a:srgbClr val="000000"/>
                </a:solidFill>
              </a:rPr>
              <a:t>of God’s mouth,</a:t>
            </a:r>
            <a:br>
              <a:rPr lang="en-US" sz="3600" b="1" i="1" dirty="0">
                <a:solidFill>
                  <a:srgbClr val="000000"/>
                </a:solidFill>
              </a:rPr>
            </a:br>
            <a:endParaRPr lang="en-US" sz="3600" b="1" i="1" dirty="0">
              <a:solidFill>
                <a:srgbClr val="000000"/>
              </a:solidFill>
            </a:endParaRPr>
          </a:p>
          <a:p>
            <a:pPr algn="ctr"/>
            <a:r>
              <a:rPr lang="en-US" sz="3600" b="1" i="1" dirty="0">
                <a:solidFill>
                  <a:srgbClr val="FFFF00"/>
                </a:solidFill>
                <a:effectLst>
                  <a:outerShdw blurRad="38100" dist="38100" dir="2700000" algn="tl">
                    <a:srgbClr val="000000">
                      <a:alpha val="43137"/>
                    </a:srgbClr>
                  </a:outerShdw>
                </a:effectLst>
              </a:rPr>
              <a:t>O offspring of Abraham, God’s servant,</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O children of Jacob, God’s chosen.</a:t>
            </a:r>
            <a:br>
              <a:rPr lang="en-US" sz="3600" dirty="0">
                <a:solidFill>
                  <a:srgbClr val="FFFF00"/>
                </a:solidFill>
              </a:rPr>
            </a:br>
            <a:br>
              <a:rPr lang="en-US" sz="3600" b="1" i="1" dirty="0">
                <a:solidFill>
                  <a:srgbClr val="FFFF00"/>
                </a:solidFill>
                <a:effectLst>
                  <a:outerShdw blurRad="38100" dist="38100" dir="2700000" algn="tl">
                    <a:srgbClr val="000000">
                      <a:alpha val="43137"/>
                    </a:srgbClr>
                  </a:outerShdw>
                </a:effectLst>
              </a:rPr>
            </a:br>
            <a:br>
              <a:rPr lang="en-US" sz="3400" b="1" i="1" dirty="0">
                <a:solidFill>
                  <a:srgbClr val="FFFF00"/>
                </a:solidFill>
                <a:effectLst>
                  <a:outerShdw blurRad="38100" dist="38100" dir="2700000" algn="tl">
                    <a:srgbClr val="000000">
                      <a:alpha val="43137"/>
                    </a:srgbClr>
                  </a:outerShdw>
                </a:effectLst>
              </a:rPr>
            </a:br>
            <a:endParaRPr lang="en-US" sz="34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3000" b="1" i="1" dirty="0">
              <a:solidFill>
                <a:srgbClr val="00FFFF"/>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97963609"/>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9A503E2-1986-4D9C-B877-97E4908D8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601200" cy="6858000"/>
          </a:xfrm>
          <a:prstGeom prst="rect">
            <a:avLst/>
          </a:prstGeom>
        </p:spPr>
      </p:pic>
      <p:sp>
        <p:nvSpPr>
          <p:cNvPr id="111618" name="Rectangle 2"/>
          <p:cNvSpPr>
            <a:spLocks noGrp="1" noChangeArrowheads="1"/>
          </p:cNvSpPr>
          <p:nvPr>
            <p:ph type="ctrTitle"/>
          </p:nvPr>
        </p:nvSpPr>
        <p:spPr>
          <a:xfrm>
            <a:off x="342898" y="587375"/>
            <a:ext cx="9486902"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rPr>
              <a:t>Call To Worship/Gathering Hymn </a:t>
            </a:r>
            <a:r>
              <a:rPr lang="en-US" altLang="en-US" sz="2000" b="0" i="1" dirty="0">
                <a:solidFill>
                  <a:srgbClr val="FFFF00"/>
                </a:solidFill>
              </a:rPr>
              <a:t> </a:t>
            </a:r>
            <a:br>
              <a:rPr lang="en-US" altLang="en-US" sz="2000" b="0" i="1" dirty="0">
                <a:solidFill>
                  <a:srgbClr val="FFFF00"/>
                </a:solidFill>
              </a:rPr>
            </a:br>
            <a:r>
              <a:rPr lang="en-US" altLang="en-US" sz="2800" i="1" dirty="0">
                <a:solidFill>
                  <a:srgbClr val="4AE8E8"/>
                </a:solidFill>
                <a:effectLst>
                  <a:outerShdw blurRad="38100" dist="38100" dir="2700000" algn="tl">
                    <a:srgbClr val="000000">
                      <a:alpha val="43137"/>
                    </a:srgbClr>
                  </a:outerShdw>
                </a:effectLst>
                <a:latin typeface="+mn-lt"/>
              </a:rPr>
              <a:t>#59 “The Steadfast Love of the Lord”</a:t>
            </a:r>
            <a:br>
              <a:rPr lang="en-US" altLang="en-US" sz="2800" i="1" dirty="0">
                <a:solidFill>
                  <a:srgbClr val="4AE8E8"/>
                </a:solidFill>
                <a:effectLst>
                  <a:outerShdw blurRad="38100" dist="38100" dir="2700000" algn="tl">
                    <a:srgbClr val="000000">
                      <a:alpha val="43137"/>
                    </a:srgbClr>
                  </a:outerShdw>
                </a:effectLst>
                <a:latin typeface="+mn-lt"/>
              </a:rPr>
            </a:br>
            <a:r>
              <a:rPr lang="en-US" altLang="en-US" sz="2800" i="1" dirty="0">
                <a:solidFill>
                  <a:srgbClr val="4AE8E8"/>
                </a:solidFill>
                <a:effectLst>
                  <a:outerShdw blurRad="38100" dist="38100" dir="2700000" algn="tl">
                    <a:srgbClr val="000000">
                      <a:alpha val="43137"/>
                    </a:srgbClr>
                  </a:outerShdw>
                </a:effectLst>
                <a:latin typeface="+mn-lt"/>
              </a:rPr>
              <a:t>Psalm 1-5:1-10, 42-43</a:t>
            </a:r>
            <a:endParaRPr lang="en-US" altLang="en-US" sz="2800" i="1" dirty="0">
              <a:solidFill>
                <a:srgbClr val="4AE8E8"/>
              </a:solidFill>
              <a:latin typeface="+mn-lt"/>
            </a:endParaRPr>
          </a:p>
        </p:txBody>
      </p:sp>
      <p:sp>
        <p:nvSpPr>
          <p:cNvPr id="111619"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189270" y="2895600"/>
            <a:ext cx="9335730" cy="4647426"/>
          </a:xfrm>
          <a:prstGeom prst="rect">
            <a:avLst/>
          </a:prstGeom>
        </p:spPr>
        <p:txBody>
          <a:bodyPr wrap="square">
            <a:spAutoFit/>
          </a:bodyPr>
          <a:lstStyle/>
          <a:p>
            <a:pPr algn="ctr"/>
            <a:r>
              <a:rPr lang="en-US" sz="3300" b="1" i="1" dirty="0">
                <a:solidFill>
                  <a:srgbClr val="FFFF00"/>
                </a:solidFill>
                <a:effectLst>
                  <a:outerShdw blurRad="38100" dist="38100" dir="2700000" algn="tl">
                    <a:srgbClr val="000000">
                      <a:alpha val="43137"/>
                    </a:srgbClr>
                  </a:outerShdw>
                </a:effectLst>
              </a:rPr>
              <a:t>The steadfast love of the Lord never ceases;</a:t>
            </a:r>
            <a:br>
              <a:rPr lang="en-US" sz="3300" b="1" i="1" dirty="0">
                <a:solidFill>
                  <a:srgbClr val="FFFF00"/>
                </a:solidFill>
                <a:effectLst>
                  <a:outerShdw blurRad="38100" dist="38100" dir="2700000" algn="tl">
                    <a:srgbClr val="000000">
                      <a:alpha val="43137"/>
                    </a:srgbClr>
                  </a:outerShdw>
                </a:effectLst>
              </a:rPr>
            </a:br>
            <a:r>
              <a:rPr lang="en-US" sz="3300" b="1" i="1" dirty="0">
                <a:solidFill>
                  <a:srgbClr val="FFFF00"/>
                </a:solidFill>
                <a:effectLst>
                  <a:outerShdw blurRad="38100" dist="38100" dir="2700000" algn="tl">
                    <a:srgbClr val="000000">
                      <a:alpha val="43137"/>
                    </a:srgbClr>
                  </a:outerShdw>
                </a:effectLst>
              </a:rPr>
              <a:t>God’s mercies never come to an end.</a:t>
            </a:r>
            <a:br>
              <a:rPr lang="en-US" sz="3300" b="1" i="1" dirty="0">
                <a:solidFill>
                  <a:srgbClr val="FFFF00"/>
                </a:solidFill>
                <a:effectLst>
                  <a:outerShdw blurRad="38100" dist="38100" dir="2700000" algn="tl">
                    <a:srgbClr val="000000">
                      <a:alpha val="43137"/>
                    </a:srgbClr>
                  </a:outerShdw>
                </a:effectLst>
              </a:rPr>
            </a:br>
            <a:r>
              <a:rPr lang="en-US" sz="3300" b="1" i="1" dirty="0">
                <a:solidFill>
                  <a:srgbClr val="FFFF00"/>
                </a:solidFill>
                <a:effectLst>
                  <a:outerShdw blurRad="38100" dist="38100" dir="2700000" algn="tl">
                    <a:srgbClr val="000000">
                      <a:alpha val="43137"/>
                    </a:srgbClr>
                  </a:outerShdw>
                </a:effectLst>
              </a:rPr>
              <a:t>They are new every morning, </a:t>
            </a:r>
          </a:p>
          <a:p>
            <a:pPr algn="ctr"/>
            <a:r>
              <a:rPr lang="en-US" sz="3300" b="1" i="1" dirty="0">
                <a:solidFill>
                  <a:srgbClr val="FFFF00"/>
                </a:solidFill>
                <a:effectLst>
                  <a:outerShdw blurRad="38100" dist="38100" dir="2700000" algn="tl">
                    <a:srgbClr val="000000">
                      <a:alpha val="43137"/>
                    </a:srgbClr>
                  </a:outerShdw>
                </a:effectLst>
              </a:rPr>
              <a:t>new every morning;</a:t>
            </a:r>
            <a:br>
              <a:rPr lang="en-US" sz="3300" b="1" i="1" dirty="0">
                <a:solidFill>
                  <a:srgbClr val="FFFF00"/>
                </a:solidFill>
                <a:effectLst>
                  <a:outerShdw blurRad="38100" dist="38100" dir="2700000" algn="tl">
                    <a:srgbClr val="000000">
                      <a:alpha val="43137"/>
                    </a:srgbClr>
                  </a:outerShdw>
                </a:effectLst>
              </a:rPr>
            </a:br>
            <a:r>
              <a:rPr lang="en-US" sz="3300" b="1" i="1" dirty="0">
                <a:solidFill>
                  <a:srgbClr val="FFFF00"/>
                </a:solidFill>
                <a:effectLst>
                  <a:outerShdw blurRad="38100" dist="38100" dir="2700000" algn="tl">
                    <a:srgbClr val="000000">
                      <a:alpha val="43137"/>
                    </a:srgbClr>
                  </a:outerShdw>
                </a:effectLst>
              </a:rPr>
              <a:t>Great is your faithfulness, O Lord,</a:t>
            </a:r>
            <a:br>
              <a:rPr lang="en-US" sz="3300" b="1" i="1" dirty="0">
                <a:solidFill>
                  <a:srgbClr val="FFFF00"/>
                </a:solidFill>
                <a:effectLst>
                  <a:outerShdw blurRad="38100" dist="38100" dir="2700000" algn="tl">
                    <a:srgbClr val="000000">
                      <a:alpha val="43137"/>
                    </a:srgbClr>
                  </a:outerShdw>
                </a:effectLst>
              </a:rPr>
            </a:br>
            <a:r>
              <a:rPr lang="en-US" sz="3300" b="1" i="1" dirty="0">
                <a:solidFill>
                  <a:srgbClr val="FFFF00"/>
                </a:solidFill>
                <a:effectLst>
                  <a:outerShdw blurRad="38100" dist="38100" dir="2700000" algn="tl">
                    <a:srgbClr val="000000">
                      <a:alpha val="43137"/>
                    </a:srgbClr>
                  </a:outerShdw>
                </a:effectLst>
              </a:rPr>
              <a:t>Great is your faithfulness.</a:t>
            </a:r>
            <a:br>
              <a:rPr lang="en-US" sz="3400" b="1" i="1" dirty="0">
                <a:solidFill>
                  <a:srgbClr val="FFFF00"/>
                </a:solidFill>
                <a:effectLst>
                  <a:outerShdw blurRad="38100" dist="38100" dir="2700000" algn="tl">
                    <a:srgbClr val="000000">
                      <a:alpha val="43137"/>
                    </a:srgbClr>
                  </a:outerShdw>
                </a:effectLst>
              </a:rPr>
            </a:br>
            <a:endParaRPr lang="en-US" sz="34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3000" b="1" i="1" dirty="0">
              <a:solidFill>
                <a:srgbClr val="00FFFF"/>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63690509"/>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9A503E2-1986-4D9C-B877-97E4908D8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601200" cy="6858000"/>
          </a:xfrm>
          <a:prstGeom prst="rect">
            <a:avLst/>
          </a:prstGeom>
        </p:spPr>
      </p:pic>
      <p:sp>
        <p:nvSpPr>
          <p:cNvPr id="111618" name="Rectangle 2"/>
          <p:cNvSpPr>
            <a:spLocks noGrp="1" noChangeArrowheads="1"/>
          </p:cNvSpPr>
          <p:nvPr>
            <p:ph type="ctrTitle"/>
          </p:nvPr>
        </p:nvSpPr>
        <p:spPr>
          <a:xfrm>
            <a:off x="342898" y="351224"/>
            <a:ext cx="9486902"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rPr>
              <a:t>Call To Worship/Gathering Hymn </a:t>
            </a:r>
            <a:r>
              <a:rPr lang="en-US" altLang="en-US" sz="2000" b="0" i="1" dirty="0">
                <a:solidFill>
                  <a:srgbClr val="FFFF00"/>
                </a:solidFill>
              </a:rPr>
              <a:t> </a:t>
            </a:r>
            <a:br>
              <a:rPr lang="en-US" altLang="en-US" sz="2000" b="0" i="1" dirty="0">
                <a:solidFill>
                  <a:srgbClr val="FFFF00"/>
                </a:solidFill>
              </a:rPr>
            </a:br>
            <a:r>
              <a:rPr lang="en-US" altLang="en-US" sz="2800" i="1" dirty="0">
                <a:solidFill>
                  <a:srgbClr val="4AE8E8"/>
                </a:solidFill>
                <a:effectLst>
                  <a:outerShdw blurRad="38100" dist="38100" dir="2700000" algn="tl">
                    <a:srgbClr val="000000">
                      <a:alpha val="43137"/>
                    </a:srgbClr>
                  </a:outerShdw>
                </a:effectLst>
                <a:latin typeface="+mn-lt"/>
              </a:rPr>
              <a:t>#59 “The Steadfast Love of the Lord”</a:t>
            </a:r>
            <a:br>
              <a:rPr lang="en-US" altLang="en-US" sz="2800" i="1" dirty="0">
                <a:solidFill>
                  <a:srgbClr val="4AE8E8"/>
                </a:solidFill>
                <a:effectLst>
                  <a:outerShdw blurRad="38100" dist="38100" dir="2700000" algn="tl">
                    <a:srgbClr val="000000">
                      <a:alpha val="43137"/>
                    </a:srgbClr>
                  </a:outerShdw>
                </a:effectLst>
                <a:latin typeface="+mn-lt"/>
              </a:rPr>
            </a:br>
            <a:r>
              <a:rPr lang="en-US" altLang="en-US" sz="2800" i="1" dirty="0">
                <a:solidFill>
                  <a:srgbClr val="4AE8E8"/>
                </a:solidFill>
                <a:effectLst>
                  <a:outerShdw blurRad="38100" dist="38100" dir="2700000" algn="tl">
                    <a:srgbClr val="000000">
                      <a:alpha val="43137"/>
                    </a:srgbClr>
                  </a:outerShdw>
                </a:effectLst>
                <a:latin typeface="+mn-lt"/>
              </a:rPr>
              <a:t>Psalm 1-5:1-10, 42-43</a:t>
            </a:r>
            <a:endParaRPr lang="en-US" altLang="en-US" sz="2800" i="1" dirty="0">
              <a:solidFill>
                <a:srgbClr val="4AE8E8"/>
              </a:solidFill>
              <a:latin typeface="+mn-lt"/>
            </a:endParaRPr>
          </a:p>
        </p:txBody>
      </p:sp>
      <p:sp>
        <p:nvSpPr>
          <p:cNvPr id="111619"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111011" y="2732544"/>
            <a:ext cx="9564330" cy="7017306"/>
          </a:xfrm>
          <a:prstGeom prst="rect">
            <a:avLst/>
          </a:prstGeom>
        </p:spPr>
        <p:txBody>
          <a:bodyPr wrap="square">
            <a:spAutoFit/>
          </a:bodyPr>
          <a:lstStyle/>
          <a:p>
            <a:pPr algn="ctr"/>
            <a:r>
              <a:rPr lang="en-US" sz="3600" b="1" i="1" dirty="0">
                <a:solidFill>
                  <a:srgbClr val="000000"/>
                </a:solidFill>
              </a:rPr>
              <a:t>The Lord is our God,</a:t>
            </a:r>
            <a:br>
              <a:rPr lang="en-US" sz="3600" b="1" i="1" dirty="0">
                <a:solidFill>
                  <a:srgbClr val="000000"/>
                </a:solidFill>
              </a:rPr>
            </a:br>
            <a:r>
              <a:rPr lang="en-US" sz="3600" b="1" i="1" dirty="0">
                <a:solidFill>
                  <a:srgbClr val="000000"/>
                </a:solidFill>
              </a:rPr>
              <a:t>whose judgments prevail </a:t>
            </a:r>
          </a:p>
          <a:p>
            <a:pPr algn="ctr"/>
            <a:r>
              <a:rPr lang="en-US" sz="3600" b="1" i="1" dirty="0">
                <a:solidFill>
                  <a:srgbClr val="000000"/>
                </a:solidFill>
              </a:rPr>
              <a:t>in all the world.</a:t>
            </a:r>
            <a:br>
              <a:rPr lang="en-US" sz="3600" b="1" i="1" dirty="0">
                <a:solidFill>
                  <a:srgbClr val="000000"/>
                </a:solidFill>
              </a:rPr>
            </a:br>
            <a:r>
              <a:rPr lang="en-US" sz="3600" b="1" i="1" dirty="0">
                <a:solidFill>
                  <a:srgbClr val="FFFF00"/>
                </a:solidFill>
                <a:effectLst>
                  <a:outerShdw blurRad="38100" dist="38100" dir="2700000" algn="tl">
                    <a:srgbClr val="000000">
                      <a:alpha val="43137"/>
                    </a:srgbClr>
                  </a:outerShdw>
                </a:effectLst>
              </a:rPr>
              <a:t>The Lord has always been </a:t>
            </a:r>
          </a:p>
          <a:p>
            <a:pPr algn="ctr"/>
            <a:r>
              <a:rPr lang="en-US" sz="3600" b="1" i="1" dirty="0">
                <a:solidFill>
                  <a:srgbClr val="FFFF00"/>
                </a:solidFill>
                <a:effectLst>
                  <a:outerShdw blurRad="38100" dist="38100" dir="2700000" algn="tl">
                    <a:srgbClr val="000000">
                      <a:alpha val="43137"/>
                    </a:srgbClr>
                  </a:outerShdw>
                </a:effectLst>
              </a:rPr>
              <a:t>mindful of the covenant,</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the promise made for a thousand generations:</a:t>
            </a:r>
            <a:br>
              <a:rPr lang="en-US" sz="3600" b="1" i="1" dirty="0">
                <a:solidFill>
                  <a:srgbClr val="FFFF00"/>
                </a:solidFill>
                <a:effectLst>
                  <a:outerShdw blurRad="38100" dist="38100" dir="2700000" algn="tl">
                    <a:srgbClr val="000000">
                      <a:alpha val="43137"/>
                    </a:srgbClr>
                  </a:outerShdw>
                </a:effectLst>
              </a:rPr>
            </a:br>
            <a:br>
              <a:rPr lang="en-US" sz="3600" b="1" i="1" dirty="0">
                <a:solidFill>
                  <a:srgbClr val="FFFF00"/>
                </a:solidFill>
                <a:effectLst>
                  <a:outerShdw blurRad="38100" dist="38100" dir="2700000" algn="tl">
                    <a:srgbClr val="000000">
                      <a:alpha val="43137"/>
                    </a:srgbClr>
                  </a:outerShdw>
                </a:effectLst>
              </a:rPr>
            </a:br>
            <a:br>
              <a:rPr lang="en-US" sz="3600" b="1" i="1" dirty="0">
                <a:solidFill>
                  <a:srgbClr val="FFFF00"/>
                </a:solidFill>
                <a:effectLst>
                  <a:outerShdw blurRad="38100" dist="38100" dir="2700000" algn="tl">
                    <a:srgbClr val="000000">
                      <a:alpha val="43137"/>
                    </a:srgbClr>
                  </a:outerShdw>
                </a:effectLst>
              </a:rPr>
            </a:br>
            <a:br>
              <a:rPr lang="en-US" sz="3400" b="1" i="1" dirty="0">
                <a:solidFill>
                  <a:srgbClr val="FFFF00"/>
                </a:solidFill>
                <a:effectLst>
                  <a:outerShdw blurRad="38100" dist="38100" dir="2700000" algn="tl">
                    <a:srgbClr val="000000">
                      <a:alpha val="43137"/>
                    </a:srgbClr>
                  </a:outerShdw>
                </a:effectLst>
              </a:rPr>
            </a:br>
            <a:endParaRPr lang="en-US" sz="34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3000" b="1" i="1" dirty="0">
              <a:solidFill>
                <a:srgbClr val="00FFFF"/>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887181274"/>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9A503E2-1986-4D9C-B877-97E4908D8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601200" cy="6858000"/>
          </a:xfrm>
          <a:prstGeom prst="rect">
            <a:avLst/>
          </a:prstGeom>
        </p:spPr>
      </p:pic>
      <p:sp>
        <p:nvSpPr>
          <p:cNvPr id="111618" name="Rectangle 2"/>
          <p:cNvSpPr>
            <a:spLocks noGrp="1" noChangeArrowheads="1"/>
          </p:cNvSpPr>
          <p:nvPr>
            <p:ph type="ctrTitle"/>
          </p:nvPr>
        </p:nvSpPr>
        <p:spPr>
          <a:xfrm>
            <a:off x="342898" y="351224"/>
            <a:ext cx="9486902"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rPr>
              <a:t>Call To Worship/Gathering Hymn </a:t>
            </a:r>
            <a:r>
              <a:rPr lang="en-US" altLang="en-US" sz="2000" b="0" i="1" dirty="0">
                <a:solidFill>
                  <a:srgbClr val="FFFF00"/>
                </a:solidFill>
              </a:rPr>
              <a:t> </a:t>
            </a:r>
            <a:br>
              <a:rPr lang="en-US" altLang="en-US" sz="2000" b="0" i="1" dirty="0">
                <a:solidFill>
                  <a:srgbClr val="FFFF00"/>
                </a:solidFill>
              </a:rPr>
            </a:br>
            <a:r>
              <a:rPr lang="en-US" altLang="en-US" sz="2800" i="1" dirty="0">
                <a:solidFill>
                  <a:srgbClr val="4AE8E8"/>
                </a:solidFill>
                <a:effectLst>
                  <a:outerShdw blurRad="38100" dist="38100" dir="2700000" algn="tl">
                    <a:srgbClr val="000000">
                      <a:alpha val="43137"/>
                    </a:srgbClr>
                  </a:outerShdw>
                </a:effectLst>
                <a:latin typeface="+mn-lt"/>
              </a:rPr>
              <a:t>#59 “The Steadfast Love of the Lord”</a:t>
            </a:r>
            <a:br>
              <a:rPr lang="en-US" altLang="en-US" sz="2800" i="1" dirty="0">
                <a:solidFill>
                  <a:srgbClr val="4AE8E8"/>
                </a:solidFill>
                <a:effectLst>
                  <a:outerShdw blurRad="38100" dist="38100" dir="2700000" algn="tl">
                    <a:srgbClr val="000000">
                      <a:alpha val="43137"/>
                    </a:srgbClr>
                  </a:outerShdw>
                </a:effectLst>
                <a:latin typeface="+mn-lt"/>
              </a:rPr>
            </a:br>
            <a:r>
              <a:rPr lang="en-US" altLang="en-US" sz="2800" i="1" dirty="0">
                <a:solidFill>
                  <a:srgbClr val="4AE8E8"/>
                </a:solidFill>
                <a:effectLst>
                  <a:outerShdw blurRad="38100" dist="38100" dir="2700000" algn="tl">
                    <a:srgbClr val="000000">
                      <a:alpha val="43137"/>
                    </a:srgbClr>
                  </a:outerShdw>
                </a:effectLst>
                <a:latin typeface="+mn-lt"/>
              </a:rPr>
              <a:t>Psalm 1-5:1-10, 42-43</a:t>
            </a:r>
            <a:endParaRPr lang="en-US" altLang="en-US" sz="2800" i="1" dirty="0">
              <a:solidFill>
                <a:srgbClr val="4AE8E8"/>
              </a:solidFill>
              <a:latin typeface="+mn-lt"/>
            </a:endParaRPr>
          </a:p>
        </p:txBody>
      </p:sp>
      <p:sp>
        <p:nvSpPr>
          <p:cNvPr id="111619"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111011" y="2732544"/>
            <a:ext cx="9564330" cy="7017306"/>
          </a:xfrm>
          <a:prstGeom prst="rect">
            <a:avLst/>
          </a:prstGeom>
        </p:spPr>
        <p:txBody>
          <a:bodyPr wrap="square">
            <a:spAutoFit/>
          </a:bodyPr>
          <a:lstStyle/>
          <a:p>
            <a:pPr algn="ctr"/>
            <a:r>
              <a:rPr lang="en-US" sz="3600" b="1" i="1" dirty="0">
                <a:solidFill>
                  <a:srgbClr val="000000"/>
                </a:solidFill>
              </a:rPr>
              <a:t>The covenant made with Abraham,</a:t>
            </a:r>
            <a:br>
              <a:rPr lang="en-US" sz="3600" b="1" i="1" dirty="0">
                <a:solidFill>
                  <a:srgbClr val="000000"/>
                </a:solidFill>
              </a:rPr>
            </a:br>
            <a:r>
              <a:rPr lang="en-US" sz="3600" b="1" i="1" dirty="0">
                <a:solidFill>
                  <a:srgbClr val="000000"/>
                </a:solidFill>
              </a:rPr>
              <a:t>the oath sworn to Isaac,</a:t>
            </a:r>
            <a:br>
              <a:rPr lang="en-US" sz="3600" b="1" i="1" dirty="0">
                <a:solidFill>
                  <a:srgbClr val="000000"/>
                </a:solidFill>
              </a:rPr>
            </a:br>
            <a:br>
              <a:rPr lang="en-US" sz="3600" b="1" i="1" dirty="0">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which God established </a:t>
            </a:r>
          </a:p>
          <a:p>
            <a:pPr algn="ctr"/>
            <a:r>
              <a:rPr lang="en-US" sz="3600" b="1" i="1" dirty="0">
                <a:solidFill>
                  <a:srgbClr val="FFFF00"/>
                </a:solidFill>
                <a:effectLst>
                  <a:outerShdw blurRad="38100" dist="38100" dir="2700000" algn="tl">
                    <a:srgbClr val="000000">
                      <a:alpha val="43137"/>
                    </a:srgbClr>
                  </a:outerShdw>
                </a:effectLst>
              </a:rPr>
              <a:t>as a statute for Jacob,</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and everlasting covenant for Israel.</a:t>
            </a:r>
            <a:br>
              <a:rPr lang="en-US" sz="3600" b="1" i="1" dirty="0">
                <a:solidFill>
                  <a:srgbClr val="FFFF00"/>
                </a:solidFill>
                <a:effectLst>
                  <a:outerShdw blurRad="38100" dist="38100" dir="2700000" algn="tl">
                    <a:srgbClr val="000000">
                      <a:alpha val="43137"/>
                    </a:srgbClr>
                  </a:outerShdw>
                </a:effectLst>
              </a:rPr>
            </a:br>
            <a:br>
              <a:rPr lang="en-US" sz="3600" b="1" i="1" dirty="0">
                <a:solidFill>
                  <a:srgbClr val="FFFF00"/>
                </a:solidFill>
                <a:effectLst>
                  <a:outerShdw blurRad="38100" dist="38100" dir="2700000" algn="tl">
                    <a:srgbClr val="000000">
                      <a:alpha val="43137"/>
                    </a:srgbClr>
                  </a:outerShdw>
                </a:effectLst>
              </a:rPr>
            </a:br>
            <a:br>
              <a:rPr lang="en-US" sz="3600" b="1" i="1" dirty="0">
                <a:solidFill>
                  <a:srgbClr val="FFFF00"/>
                </a:solidFill>
                <a:effectLst>
                  <a:outerShdw blurRad="38100" dist="38100" dir="2700000" algn="tl">
                    <a:srgbClr val="000000">
                      <a:alpha val="43137"/>
                    </a:srgbClr>
                  </a:outerShdw>
                </a:effectLst>
              </a:rPr>
            </a:br>
            <a:br>
              <a:rPr lang="en-US" sz="3600" b="1" i="1" dirty="0">
                <a:solidFill>
                  <a:srgbClr val="FFFF00"/>
                </a:solidFill>
                <a:effectLst>
                  <a:outerShdw blurRad="38100" dist="38100" dir="2700000" algn="tl">
                    <a:srgbClr val="000000">
                      <a:alpha val="43137"/>
                    </a:srgbClr>
                  </a:outerShdw>
                </a:effectLst>
              </a:rPr>
            </a:br>
            <a:br>
              <a:rPr lang="en-US" sz="3400" b="1" i="1" dirty="0">
                <a:solidFill>
                  <a:srgbClr val="FFFF00"/>
                </a:solidFill>
                <a:effectLst>
                  <a:outerShdw blurRad="38100" dist="38100" dir="2700000" algn="tl">
                    <a:srgbClr val="000000">
                      <a:alpha val="43137"/>
                    </a:srgbClr>
                  </a:outerShdw>
                </a:effectLst>
              </a:rPr>
            </a:br>
            <a:endParaRPr lang="en-US" sz="34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3000" b="1" i="1" dirty="0">
              <a:solidFill>
                <a:srgbClr val="00FFFF"/>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924977893"/>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9A503E2-1986-4D9C-B877-97E4908D8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601200" cy="6858000"/>
          </a:xfrm>
          <a:prstGeom prst="rect">
            <a:avLst/>
          </a:prstGeom>
        </p:spPr>
      </p:pic>
      <p:sp>
        <p:nvSpPr>
          <p:cNvPr id="111618" name="Rectangle 2"/>
          <p:cNvSpPr>
            <a:spLocks noGrp="1" noChangeArrowheads="1"/>
          </p:cNvSpPr>
          <p:nvPr>
            <p:ph type="ctrTitle"/>
          </p:nvPr>
        </p:nvSpPr>
        <p:spPr>
          <a:xfrm>
            <a:off x="342898" y="351224"/>
            <a:ext cx="9486902"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rPr>
              <a:t>Call To Worship/Gathering Hymn </a:t>
            </a:r>
            <a:r>
              <a:rPr lang="en-US" altLang="en-US" sz="2000" b="0" i="1" dirty="0">
                <a:solidFill>
                  <a:srgbClr val="FFFF00"/>
                </a:solidFill>
              </a:rPr>
              <a:t> </a:t>
            </a:r>
            <a:br>
              <a:rPr lang="en-US" altLang="en-US" sz="2000" b="0" i="1" dirty="0">
                <a:solidFill>
                  <a:srgbClr val="FFFF00"/>
                </a:solidFill>
              </a:rPr>
            </a:br>
            <a:r>
              <a:rPr lang="en-US" altLang="en-US" sz="2800" i="1" dirty="0">
                <a:solidFill>
                  <a:srgbClr val="4AE8E8"/>
                </a:solidFill>
                <a:effectLst>
                  <a:outerShdw blurRad="38100" dist="38100" dir="2700000" algn="tl">
                    <a:srgbClr val="000000">
                      <a:alpha val="43137"/>
                    </a:srgbClr>
                  </a:outerShdw>
                </a:effectLst>
                <a:latin typeface="+mn-lt"/>
              </a:rPr>
              <a:t>#59 “The Steadfast Love of the Lord”</a:t>
            </a:r>
            <a:br>
              <a:rPr lang="en-US" altLang="en-US" sz="2800" i="1" dirty="0">
                <a:solidFill>
                  <a:srgbClr val="4AE8E8"/>
                </a:solidFill>
                <a:effectLst>
                  <a:outerShdw blurRad="38100" dist="38100" dir="2700000" algn="tl">
                    <a:srgbClr val="000000">
                      <a:alpha val="43137"/>
                    </a:srgbClr>
                  </a:outerShdw>
                </a:effectLst>
                <a:latin typeface="+mn-lt"/>
              </a:rPr>
            </a:br>
            <a:r>
              <a:rPr lang="en-US" altLang="en-US" sz="2800" i="1" dirty="0">
                <a:solidFill>
                  <a:srgbClr val="4AE8E8"/>
                </a:solidFill>
                <a:effectLst>
                  <a:outerShdw blurRad="38100" dist="38100" dir="2700000" algn="tl">
                    <a:srgbClr val="000000">
                      <a:alpha val="43137"/>
                    </a:srgbClr>
                  </a:outerShdw>
                </a:effectLst>
                <a:latin typeface="+mn-lt"/>
              </a:rPr>
              <a:t>Psalm 1-5:1-10, 42-43</a:t>
            </a:r>
            <a:endParaRPr lang="en-US" altLang="en-US" sz="2800" i="1" dirty="0">
              <a:solidFill>
                <a:srgbClr val="4AE8E8"/>
              </a:solidFill>
              <a:latin typeface="+mn-lt"/>
            </a:endParaRPr>
          </a:p>
        </p:txBody>
      </p:sp>
      <p:sp>
        <p:nvSpPr>
          <p:cNvPr id="111619"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111011" y="2732544"/>
            <a:ext cx="9564330" cy="6186309"/>
          </a:xfrm>
          <a:prstGeom prst="rect">
            <a:avLst/>
          </a:prstGeom>
        </p:spPr>
        <p:txBody>
          <a:bodyPr wrap="square">
            <a:spAutoFit/>
          </a:bodyPr>
          <a:lstStyle/>
          <a:p>
            <a:pPr algn="ctr"/>
            <a:r>
              <a:rPr lang="en-US" sz="3300" b="1" i="1" dirty="0">
                <a:solidFill>
                  <a:srgbClr val="000000"/>
                </a:solidFill>
              </a:rPr>
              <a:t>For God remembered the holy promise</a:t>
            </a:r>
            <a:br>
              <a:rPr lang="en-US" sz="3300" b="1" i="1" dirty="0">
                <a:solidFill>
                  <a:srgbClr val="000000"/>
                </a:solidFill>
              </a:rPr>
            </a:br>
            <a:r>
              <a:rPr lang="en-US" sz="3300" b="1" i="1" dirty="0">
                <a:solidFill>
                  <a:srgbClr val="000000"/>
                </a:solidFill>
              </a:rPr>
              <a:t>and Abraham, chosen to serve.</a:t>
            </a:r>
            <a:br>
              <a:rPr lang="en-US" sz="3300" b="1" i="1" dirty="0">
                <a:solidFill>
                  <a:srgbClr val="000000"/>
                </a:solidFill>
              </a:rPr>
            </a:br>
            <a:br>
              <a:rPr lang="en-US" sz="3300" b="1" i="1" dirty="0">
                <a:effectLst>
                  <a:outerShdw blurRad="38100" dist="38100" dir="2700000" algn="tl">
                    <a:srgbClr val="000000">
                      <a:alpha val="43137"/>
                    </a:srgbClr>
                  </a:outerShdw>
                </a:effectLst>
              </a:rPr>
            </a:br>
            <a:r>
              <a:rPr lang="en-US" sz="3300" b="1" i="1" dirty="0">
                <a:solidFill>
                  <a:srgbClr val="FFFF00"/>
                </a:solidFill>
                <a:effectLst>
                  <a:outerShdw blurRad="38100" dist="38100" dir="2700000" algn="tl">
                    <a:srgbClr val="000000">
                      <a:alpha val="43137"/>
                    </a:srgbClr>
                  </a:outerShdw>
                </a:effectLst>
              </a:rPr>
              <a:t>So God led forth the people with gladness,</a:t>
            </a:r>
            <a:br>
              <a:rPr lang="en-US" sz="3300" b="1" i="1" dirty="0">
                <a:solidFill>
                  <a:srgbClr val="FFFF00"/>
                </a:solidFill>
                <a:effectLst>
                  <a:outerShdw blurRad="38100" dist="38100" dir="2700000" algn="tl">
                    <a:srgbClr val="000000">
                      <a:alpha val="43137"/>
                    </a:srgbClr>
                  </a:outerShdw>
                </a:effectLst>
              </a:rPr>
            </a:br>
            <a:r>
              <a:rPr lang="en-US" sz="3300" b="1" i="1" dirty="0">
                <a:solidFill>
                  <a:srgbClr val="FFFF00"/>
                </a:solidFill>
                <a:effectLst>
                  <a:outerShdw blurRad="38100" dist="38100" dir="2700000" algn="tl">
                    <a:srgbClr val="000000">
                      <a:alpha val="43137"/>
                    </a:srgbClr>
                  </a:outerShdw>
                </a:effectLst>
              </a:rPr>
              <a:t>the chosen ones with shouts of joy.</a:t>
            </a:r>
            <a:br>
              <a:rPr lang="en-US" sz="3300" b="1" i="1" dirty="0">
                <a:solidFill>
                  <a:srgbClr val="FFFF00"/>
                </a:solidFill>
                <a:effectLst>
                  <a:outerShdw blurRad="38100" dist="38100" dir="2700000" algn="tl">
                    <a:srgbClr val="000000">
                      <a:alpha val="43137"/>
                    </a:srgbClr>
                  </a:outerShdw>
                </a:effectLst>
              </a:rPr>
            </a:br>
            <a:br>
              <a:rPr lang="en-US" sz="3300" b="1" i="1" dirty="0">
                <a:solidFill>
                  <a:srgbClr val="FFFF00"/>
                </a:solidFill>
                <a:effectLst>
                  <a:outerShdw blurRad="38100" dist="38100" dir="2700000" algn="tl">
                    <a:srgbClr val="000000">
                      <a:alpha val="43137"/>
                    </a:srgbClr>
                  </a:outerShdw>
                </a:effectLst>
              </a:rPr>
            </a:br>
            <a:br>
              <a:rPr lang="en-US" sz="3600" b="1" i="1" dirty="0">
                <a:solidFill>
                  <a:srgbClr val="FFFF00"/>
                </a:solidFill>
                <a:effectLst>
                  <a:outerShdw blurRad="38100" dist="38100" dir="2700000" algn="tl">
                    <a:srgbClr val="000000">
                      <a:alpha val="43137"/>
                    </a:srgbClr>
                  </a:outerShdw>
                </a:effectLst>
              </a:rPr>
            </a:br>
            <a:br>
              <a:rPr lang="en-US" sz="3600" b="1" i="1" dirty="0">
                <a:solidFill>
                  <a:srgbClr val="FFFF00"/>
                </a:solidFill>
                <a:effectLst>
                  <a:outerShdw blurRad="38100" dist="38100" dir="2700000" algn="tl">
                    <a:srgbClr val="000000">
                      <a:alpha val="43137"/>
                    </a:srgbClr>
                  </a:outerShdw>
                </a:effectLst>
              </a:rPr>
            </a:br>
            <a:br>
              <a:rPr lang="en-US" sz="3400" b="1" i="1" dirty="0">
                <a:solidFill>
                  <a:srgbClr val="FFFF00"/>
                </a:solidFill>
                <a:effectLst>
                  <a:outerShdw blurRad="38100" dist="38100" dir="2700000" algn="tl">
                    <a:srgbClr val="000000">
                      <a:alpha val="43137"/>
                    </a:srgbClr>
                  </a:outerShdw>
                </a:effectLst>
              </a:rPr>
            </a:br>
            <a:endParaRPr lang="en-US" sz="34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3000" b="1" i="1" dirty="0">
              <a:solidFill>
                <a:srgbClr val="00FFFF"/>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9712600"/>
      </p:ext>
    </p:extLst>
  </p:cSld>
  <p:clrMapOvr>
    <a:masterClrMapping/>
  </p:clrMapOvr>
  <p:transition advClick="0"/>
</p:sld>
</file>

<file path=ppt/theme/theme1.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TM03457452[[fn=Celestial]]</Template>
  <TotalTime>34827</TotalTime>
  <Words>1036</Words>
  <Application>Microsoft Office PowerPoint</Application>
  <PresentationFormat>On-screen Show (4:3)</PresentationFormat>
  <Paragraphs>192</Paragraphs>
  <Slides>48</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Arial Black</vt:lpstr>
      <vt:lpstr>Calibri</vt:lpstr>
      <vt:lpstr>Helvetica</vt:lpstr>
      <vt:lpstr>Times New Roman</vt:lpstr>
      <vt:lpstr>Wingdings</vt:lpstr>
      <vt:lpstr>Glass Layers</vt:lpstr>
      <vt:lpstr>Homecrest Presbyterian Church Worship of the Lord’s Day July 30th, 2017  17th Sunday in Ordinary Time</vt:lpstr>
      <vt:lpstr>Gathering Around the WORD Call To Worship/Gathering Hymn   #59 “The Steadfast Love of the Lord” Psalm 1-5:1-10, 42-43</vt:lpstr>
      <vt:lpstr>Gathering Around the WORD Call To Worship/Gathering Hymn   #59 “The Steadfast Love of the Lord” Psalm 1-5:1-10, 42-43</vt:lpstr>
      <vt:lpstr>Gathering Around the WORD Call To Worship/Gathering Hymn   #59 “The Steadfast Love of the Lord” Psalm 1-5:1-10, 42-43</vt:lpstr>
      <vt:lpstr>Gathering Around the WORD Call To Worship/Gathering Hymn   #59 “The Steadfast Love of the Lord” Psalm 1-5:1-10, 42-43</vt:lpstr>
      <vt:lpstr>Gathering Around the WORD Call To Worship/Gathering Hymn   #59 “The Steadfast Love of the Lord” Psalm 1-5:1-10, 42-43</vt:lpstr>
      <vt:lpstr>Gathering Around the WORD Call To Worship/Gathering Hymn   #59 “The Steadfast Love of the Lord” Psalm 1-5:1-10, 42-43</vt:lpstr>
      <vt:lpstr>Gathering Around the WORD Call To Worship/Gathering Hymn   #59 “The Steadfast Love of the Lord” Psalm 1-5:1-10, 42-43</vt:lpstr>
      <vt:lpstr>Gathering Around the WORD Call To Worship/Gathering Hymn   #59 “The Steadfast Love of the Lord” Psalm 1-5:1-10, 42-43</vt:lpstr>
      <vt:lpstr>Gathering Around the WORD Call To Worship/Gathering Hymn   #59 “The Steadfast Love of the Lord” Psalm 1-5:1-10, 42-43</vt:lpstr>
      <vt:lpstr>Gathering Around the WORD Call to Confession  Sisters and brothers, God never forgets God’s promises; God’s covenant endures in every generation.  We are free to speak the truth about our lives because God’s faithfulness embraces us as we examine our hearts.     </vt:lpstr>
      <vt:lpstr>Gathering Around the WORD Prayer of Confession (in Unison)</vt:lpstr>
      <vt:lpstr>Gathering Around the WORD Prayer of Confession (in Unison)</vt:lpstr>
      <vt:lpstr>Gathering Around the WORD Declaration of Forgiveness (Based on Romans 8:31-39) What then are we to say about these things?   If God is for us, who is against us?  Sisters and brothers, nothing we have done, nothing we will ever do, is enough to separate us from the love of God made known in Jesus Christ.  Our sins have been forgiven.   Thanks be to God.  Amen.      </vt:lpstr>
      <vt:lpstr>Gathering Around the WORD Gloria Patri</vt:lpstr>
      <vt:lpstr>Gathering Around the WORD Passing of the Peace of Christ</vt:lpstr>
      <vt:lpstr>Proclaiming the WORD Message to the Youth/ Prayer of Illumination</vt:lpstr>
      <vt:lpstr>Proclaiming the WORD Scripture Reading (Genesis 29:15-28) </vt:lpstr>
      <vt:lpstr>Proclaiming the WORD Scripture Reading (Genesis 29:15-28) </vt:lpstr>
      <vt:lpstr>Proclaiming the WORD Scripture Reading (Genesis 29:15-28) </vt:lpstr>
      <vt:lpstr>Proclaiming the WORD Scripture Reading (Genesis 29:15-28) </vt:lpstr>
      <vt:lpstr>Proclaiming the WORD Scripture Reading (Romans 8:26-39)</vt:lpstr>
      <vt:lpstr>Proclaiming the WORD Scripture Reading (Romans 8:26-39)</vt:lpstr>
      <vt:lpstr>Proclaiming the WORD Scripture Reading (Romans 8:26-39)</vt:lpstr>
      <vt:lpstr>Proclaiming the WORD Scripture Reading (Romans 8:26-39)</vt:lpstr>
      <vt:lpstr>PowerPoint Presentation</vt:lpstr>
      <vt:lpstr>PowerPoint Presentation</vt:lpstr>
      <vt:lpstr>PowerPoint Presentation</vt:lpstr>
      <vt:lpstr>PowerPoint Presentation</vt:lpstr>
      <vt:lpstr>Responding Hymn # 840 “It Is Well with My Soul  (When Peace Like a River)</vt:lpstr>
      <vt:lpstr>Responding Hymn # 840 “It Is Well with My Soul  (When Peace Like a River)</vt:lpstr>
      <vt:lpstr>Responding Hymn # 840 “It Is Well with My Soul  (When Peace Like a River)</vt:lpstr>
      <vt:lpstr>Responding Hymn # 840 “It Is Well with My Soul  (When Peace Like a River)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Responding Hymn # 634 “To God Be the Glory”</vt:lpstr>
      <vt:lpstr>PowerPoint Presentation</vt:lpstr>
      <vt:lpstr>PowerPoint Presentation</vt:lpstr>
      <vt:lpstr>PowerPoint Presentation</vt:lpstr>
      <vt:lpstr>Bearing and Following  the WORD into the World The Charge and Benediction </vt:lpstr>
      <vt:lpstr>Bearing and Following  the WORD into the World Benediction Response </vt:lpstr>
      <vt:lpstr>Homecrest Presbyterian Church Worship of the Lord’s Day July 23rd, 2017  16th Sunday in Ordinary Time</vt:lpstr>
      <vt:lpstr>Homecrest Presbyterian Church Worship of the Lord’s Day July 30th, 2017  17th Sunday in Ordinary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TheGeneral</dc:creator>
  <cp:lastModifiedBy>TheGeneral4</cp:lastModifiedBy>
  <cp:revision>851</cp:revision>
  <cp:lastPrinted>2016-01-30T20:52:10Z</cp:lastPrinted>
  <dcterms:created xsi:type="dcterms:W3CDTF">1601-01-01T00:00:00Z</dcterms:created>
  <dcterms:modified xsi:type="dcterms:W3CDTF">2017-07-27T21:22:03Z</dcterms:modified>
</cp:coreProperties>
</file>