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media/image13.jpg" ContentType="image/png"/>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36"/>
  </p:notesMasterIdLst>
  <p:handoutMasterIdLst>
    <p:handoutMasterId r:id="rId37"/>
  </p:handoutMasterIdLst>
  <p:sldIdLst>
    <p:sldId id="1097" r:id="rId2"/>
    <p:sldId id="293" r:id="rId3"/>
    <p:sldId id="265" r:id="rId4"/>
    <p:sldId id="1127" r:id="rId5"/>
    <p:sldId id="1128" r:id="rId6"/>
    <p:sldId id="805" r:id="rId7"/>
    <p:sldId id="1039" r:id="rId8"/>
    <p:sldId id="1040" r:id="rId9"/>
    <p:sldId id="696" r:id="rId10"/>
    <p:sldId id="806" r:id="rId11"/>
    <p:sldId id="1059" r:id="rId12"/>
    <p:sldId id="1042" r:id="rId13"/>
    <p:sldId id="1130" r:id="rId14"/>
    <p:sldId id="1129" r:id="rId15"/>
    <p:sldId id="1131" r:id="rId16"/>
    <p:sldId id="1132" r:id="rId17"/>
    <p:sldId id="1118" r:id="rId18"/>
    <p:sldId id="905" r:id="rId19"/>
    <p:sldId id="1133" r:id="rId20"/>
    <p:sldId id="1135" r:id="rId21"/>
    <p:sldId id="1134" r:id="rId22"/>
    <p:sldId id="1079" r:id="rId23"/>
    <p:sldId id="914" r:id="rId24"/>
    <p:sldId id="1080" r:id="rId25"/>
    <p:sldId id="1122" r:id="rId26"/>
    <p:sldId id="975" r:id="rId27"/>
    <p:sldId id="818" r:id="rId28"/>
    <p:sldId id="819" r:id="rId29"/>
    <p:sldId id="1106" r:id="rId30"/>
    <p:sldId id="1137" r:id="rId31"/>
    <p:sldId id="1138" r:id="rId32"/>
    <p:sldId id="284" r:id="rId33"/>
    <p:sldId id="1067" r:id="rId34"/>
    <p:sldId id="1136" r:id="rId35"/>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3300"/>
    <a:srgbClr val="009900"/>
    <a:srgbClr val="FFFF00"/>
    <a:srgbClr val="0664BA"/>
    <a:srgbClr val="00FFFF"/>
    <a:srgbClr val="CC0099"/>
    <a:srgbClr val="FF0000"/>
    <a:srgbClr val="FF3399"/>
    <a:srgbClr val="4AE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39" autoAdjust="0"/>
    <p:restoredTop sz="99002" autoAdjust="0"/>
  </p:normalViewPr>
  <p:slideViewPr>
    <p:cSldViewPr>
      <p:cViewPr varScale="1">
        <p:scale>
          <a:sx n="78" d="100"/>
          <a:sy n="78" d="100"/>
        </p:scale>
        <p:origin x="852" y="66"/>
      </p:cViewPr>
      <p:guideLst>
        <p:guide orient="horz" pos="2160"/>
        <p:guide pos="2880"/>
      </p:guideLst>
    </p:cSldViewPr>
  </p:slideViewPr>
  <p:notesTextViewPr>
    <p:cViewPr>
      <p:scale>
        <a:sx n="100" d="100"/>
        <a:sy n="100" d="100"/>
      </p:scale>
      <p:origin x="0" y="0"/>
    </p:cViewPr>
  </p:notesTextViewPr>
  <p:sorterViewPr>
    <p:cViewPr>
      <p:scale>
        <a:sx n="50" d="100"/>
        <a:sy n="50" d="100"/>
      </p:scale>
      <p:origin x="0" y="-175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defRPr sz="1200">
                <a:latin typeface="Times New Roman" pitchFamily="18" charset="0"/>
              </a:defRPr>
            </a:lvl1pPr>
          </a:lstStyle>
          <a:p>
            <a:endParaRPr lang="en-US" altLang="en-US"/>
          </a:p>
        </p:txBody>
      </p:sp>
      <p:sp>
        <p:nvSpPr>
          <p:cNvPr id="46083" name="Rectangle 3"/>
          <p:cNvSpPr>
            <a:spLocks noGrp="1" noChangeArrowheads="1"/>
          </p:cNvSpPr>
          <p:nvPr>
            <p:ph type="dt" sz="quarter" idx="1"/>
          </p:nvPr>
        </p:nvSpPr>
        <p:spPr bwMode="auto">
          <a:xfrm>
            <a:off x="3970938"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lgn="r">
              <a:defRPr sz="1200">
                <a:latin typeface="Times New Roman" pitchFamily="18" charset="0"/>
              </a:defRPr>
            </a:lvl1pPr>
          </a:lstStyle>
          <a:p>
            <a:endParaRPr lang="en-US" altLang="en-US"/>
          </a:p>
        </p:txBody>
      </p:sp>
      <p:sp>
        <p:nvSpPr>
          <p:cNvPr id="46084" name="Rectangle 4"/>
          <p:cNvSpPr>
            <a:spLocks noGrp="1" noChangeArrowheads="1"/>
          </p:cNvSpPr>
          <p:nvPr>
            <p:ph type="ftr" sz="quarter" idx="2"/>
          </p:nvPr>
        </p:nvSpPr>
        <p:spPr bwMode="auto">
          <a:xfrm>
            <a:off x="0"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defRPr sz="1200">
                <a:latin typeface="Times New Roman" pitchFamily="18" charset="0"/>
              </a:defRPr>
            </a:lvl1pPr>
          </a:lstStyle>
          <a:p>
            <a:endParaRPr lang="en-US" altLang="en-US"/>
          </a:p>
        </p:txBody>
      </p:sp>
      <p:sp>
        <p:nvSpPr>
          <p:cNvPr id="46085" name="Rectangle 5"/>
          <p:cNvSpPr>
            <a:spLocks noGrp="1" noChangeArrowheads="1"/>
          </p:cNvSpPr>
          <p:nvPr>
            <p:ph type="sldNum" sz="quarter" idx="3"/>
          </p:nvPr>
        </p:nvSpPr>
        <p:spPr bwMode="auto">
          <a:xfrm>
            <a:off x="3970938"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lgn="r">
              <a:defRPr sz="1200">
                <a:latin typeface="Times New Roman" pitchFamily="18" charset="0"/>
              </a:defRPr>
            </a:lvl1pPr>
          </a:lstStyle>
          <a:p>
            <a:fld id="{D151098E-E6C1-4048-AE9A-FC200E1BA806}" type="slidenum">
              <a:rPr lang="en-US" altLang="en-US"/>
              <a:pPr/>
              <a:t>‹#›</a:t>
            </a:fld>
            <a:endParaRPr lang="en-US" altLang="en-US"/>
          </a:p>
        </p:txBody>
      </p:sp>
    </p:spTree>
    <p:extLst>
      <p:ext uri="{BB962C8B-B14F-4D97-AF65-F5344CB8AC3E}">
        <p14:creationId xmlns:p14="http://schemas.microsoft.com/office/powerpoint/2010/main" val="3853376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defRPr sz="1200">
                <a:latin typeface="Times New Roman" pitchFamily="18" charset="0"/>
              </a:defRPr>
            </a:lvl1pPr>
          </a:lstStyle>
          <a:p>
            <a:endParaRPr lang="en-US" altLang="en-US"/>
          </a:p>
        </p:txBody>
      </p:sp>
      <p:sp>
        <p:nvSpPr>
          <p:cNvPr id="49155" name="Rectangle 3"/>
          <p:cNvSpPr>
            <a:spLocks noGrp="1" noChangeArrowheads="1"/>
          </p:cNvSpPr>
          <p:nvPr>
            <p:ph type="dt" idx="1"/>
          </p:nvPr>
        </p:nvSpPr>
        <p:spPr bwMode="auto">
          <a:xfrm>
            <a:off x="3970938"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lgn="r">
              <a:defRPr sz="1200">
                <a:latin typeface="Times New Roman" pitchFamily="18" charset="0"/>
              </a:defRPr>
            </a:lvl1pPr>
          </a:lstStyle>
          <a:p>
            <a:endParaRPr lang="en-US" altLang="en-US"/>
          </a:p>
        </p:txBody>
      </p:sp>
      <p:sp>
        <p:nvSpPr>
          <p:cNvPr id="49156" name="Rectangle 4"/>
          <p:cNvSpPr>
            <a:spLocks noGrp="1" noRot="1" noChangeAspect="1" noChangeArrowheads="1" noTextEdit="1"/>
          </p:cNvSpPr>
          <p:nvPr>
            <p:ph type="sldImg" idx="2"/>
          </p:nvPr>
        </p:nvSpPr>
        <p:spPr bwMode="auto">
          <a:xfrm>
            <a:off x="1196975" y="693738"/>
            <a:ext cx="4618038" cy="346233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9157" name="Rectangle 5"/>
          <p:cNvSpPr>
            <a:spLocks noGrp="1" noChangeArrowheads="1"/>
          </p:cNvSpPr>
          <p:nvPr>
            <p:ph type="body" sz="quarter" idx="3"/>
          </p:nvPr>
        </p:nvSpPr>
        <p:spPr bwMode="auto">
          <a:xfrm>
            <a:off x="701040" y="4387256"/>
            <a:ext cx="5608320" cy="4155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9158" name="Rectangle 6"/>
          <p:cNvSpPr>
            <a:spLocks noGrp="1" noChangeArrowheads="1"/>
          </p:cNvSpPr>
          <p:nvPr>
            <p:ph type="ftr" sz="quarter" idx="4"/>
          </p:nvPr>
        </p:nvSpPr>
        <p:spPr bwMode="auto">
          <a:xfrm>
            <a:off x="0"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defRPr sz="1200">
                <a:latin typeface="Times New Roman" pitchFamily="18" charset="0"/>
              </a:defRPr>
            </a:lvl1pPr>
          </a:lstStyle>
          <a:p>
            <a:endParaRPr lang="en-US" altLang="en-US"/>
          </a:p>
        </p:txBody>
      </p:sp>
      <p:sp>
        <p:nvSpPr>
          <p:cNvPr id="49159" name="Rectangle 7"/>
          <p:cNvSpPr>
            <a:spLocks noGrp="1" noChangeArrowheads="1"/>
          </p:cNvSpPr>
          <p:nvPr>
            <p:ph type="sldNum" sz="quarter" idx="5"/>
          </p:nvPr>
        </p:nvSpPr>
        <p:spPr bwMode="auto">
          <a:xfrm>
            <a:off x="3970938"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lgn="r">
              <a:defRPr sz="1200">
                <a:latin typeface="Times New Roman" pitchFamily="18" charset="0"/>
              </a:defRPr>
            </a:lvl1pPr>
          </a:lstStyle>
          <a:p>
            <a:fld id="{A767080E-F0AD-49CB-B572-D06DB3151280}" type="slidenum">
              <a:rPr lang="en-US" altLang="en-US"/>
              <a:pPr/>
              <a:t>‹#›</a:t>
            </a:fld>
            <a:endParaRPr lang="en-US" altLang="en-US"/>
          </a:p>
        </p:txBody>
      </p:sp>
    </p:spTree>
    <p:extLst>
      <p:ext uri="{BB962C8B-B14F-4D97-AF65-F5344CB8AC3E}">
        <p14:creationId xmlns:p14="http://schemas.microsoft.com/office/powerpoint/2010/main" val="303979276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Arial" charset="0"/>
      </a:defRPr>
    </a:lvl1pPr>
    <a:lvl2pPr marL="457200" algn="l" rtl="0" fontAlgn="base">
      <a:spcBef>
        <a:spcPct val="3000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3000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3000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15DB23E-9B82-4875-974C-C09C529953FF}" type="slidenum">
              <a:rPr lang="en-US" altLang="en-US"/>
              <a:pPr/>
              <a:t>1</a:t>
            </a:fld>
            <a:endParaRPr lang="en-US" alt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696284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15DB23E-9B82-4875-974C-C09C529953FF}" type="slidenum">
              <a:rPr lang="en-US" altLang="en-US"/>
              <a:pPr/>
              <a:t>34</a:t>
            </a:fld>
            <a:endParaRPr lang="en-US" alt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4438295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04834" name="Group 2"/>
          <p:cNvGrpSpPr>
            <a:grpSpLocks/>
          </p:cNvGrpSpPr>
          <p:nvPr/>
        </p:nvGrpSpPr>
        <p:grpSpPr bwMode="auto">
          <a:xfrm>
            <a:off x="319088" y="1752600"/>
            <a:ext cx="8824912" cy="5129213"/>
            <a:chOff x="201" y="1104"/>
            <a:chExt cx="5559" cy="3231"/>
          </a:xfrm>
        </p:grpSpPr>
        <p:sp>
          <p:nvSpPr>
            <p:cNvPr id="504835" name="Freeform 3"/>
            <p:cNvSpPr>
              <a:spLocks/>
            </p:cNvSpPr>
            <p:nvPr/>
          </p:nvSpPr>
          <p:spPr bwMode="ltGray">
            <a:xfrm>
              <a:off x="210" y="1104"/>
              <a:ext cx="5550" cy="3216"/>
            </a:xfrm>
            <a:custGeom>
              <a:avLst/>
              <a:gdLst>
                <a:gd name="T0" fmla="*/ 335 w 5550"/>
                <a:gd name="T1" fmla="*/ 0 h 3216"/>
                <a:gd name="T2" fmla="*/ 333 w 5550"/>
                <a:gd name="T3" fmla="*/ 1290 h 3216"/>
                <a:gd name="T4" fmla="*/ 0 w 5550"/>
                <a:gd name="T5" fmla="*/ 1290 h 3216"/>
                <a:gd name="T6" fmla="*/ 6 w 5550"/>
                <a:gd name="T7" fmla="*/ 3210 h 3216"/>
                <a:gd name="T8" fmla="*/ 5550 w 5550"/>
                <a:gd name="T9" fmla="*/ 3216 h 3216"/>
                <a:gd name="T10" fmla="*/ 5550 w 5550"/>
                <a:gd name="T11" fmla="*/ 0 h 3216"/>
                <a:gd name="T12" fmla="*/ 335 w 5550"/>
                <a:gd name="T13" fmla="*/ 0 h 3216"/>
                <a:gd name="T14" fmla="*/ 335 w 5550"/>
                <a:gd name="T15" fmla="*/ 0 h 32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50" h="3216">
                  <a:moveTo>
                    <a:pt x="335" y="0"/>
                  </a:moveTo>
                  <a:lnTo>
                    <a:pt x="333" y="1290"/>
                  </a:lnTo>
                  <a:lnTo>
                    <a:pt x="0" y="1290"/>
                  </a:lnTo>
                  <a:lnTo>
                    <a:pt x="6" y="3210"/>
                  </a:lnTo>
                  <a:lnTo>
                    <a:pt x="5550" y="3216"/>
                  </a:lnTo>
                  <a:lnTo>
                    <a:pt x="5550" y="0"/>
                  </a:lnTo>
                  <a:lnTo>
                    <a:pt x="335" y="0"/>
                  </a:lnTo>
                  <a:lnTo>
                    <a:pt x="335" y="0"/>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4836" name="Freeform 4"/>
            <p:cNvSpPr>
              <a:spLocks/>
            </p:cNvSpPr>
            <p:nvPr/>
          </p:nvSpPr>
          <p:spPr bwMode="ltGray">
            <a:xfrm>
              <a:off x="528" y="2400"/>
              <a:ext cx="5232" cy="1920"/>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4837" name="Freeform 5"/>
            <p:cNvSpPr>
              <a:spLocks/>
            </p:cNvSpPr>
            <p:nvPr/>
          </p:nvSpPr>
          <p:spPr bwMode="ltGray">
            <a:xfrm>
              <a:off x="201" y="2377"/>
              <a:ext cx="3455"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4838" name="Freeform 6"/>
            <p:cNvSpPr>
              <a:spLocks/>
            </p:cNvSpPr>
            <p:nvPr/>
          </p:nvSpPr>
          <p:spPr bwMode="ltGray">
            <a:xfrm>
              <a:off x="528" y="1104"/>
              <a:ext cx="4894"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4839" name="Freeform 7"/>
            <p:cNvSpPr>
              <a:spLocks/>
            </p:cNvSpPr>
            <p:nvPr/>
          </p:nvSpPr>
          <p:spPr bwMode="ltGray">
            <a:xfrm>
              <a:off x="201" y="2377"/>
              <a:ext cx="30" cy="1958"/>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4840" name="Freeform 8"/>
            <p:cNvSpPr>
              <a:spLocks/>
            </p:cNvSpPr>
            <p:nvPr/>
          </p:nvSpPr>
          <p:spPr bwMode="ltGray">
            <a:xfrm>
              <a:off x="528" y="1104"/>
              <a:ext cx="29" cy="322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504841" name="Rectangle 9"/>
          <p:cNvSpPr>
            <a:spLocks noGrp="1" noChangeArrowheads="1"/>
          </p:cNvSpPr>
          <p:nvPr>
            <p:ph type="ctrTitle" sz="quarter"/>
          </p:nvPr>
        </p:nvSpPr>
        <p:spPr>
          <a:xfrm>
            <a:off x="990600" y="1905000"/>
            <a:ext cx="7772400" cy="1736725"/>
          </a:xfrm>
        </p:spPr>
        <p:txBody>
          <a:bodyPr anchor="t"/>
          <a:lstStyle>
            <a:lvl1pPr>
              <a:defRPr sz="5400"/>
            </a:lvl1pPr>
          </a:lstStyle>
          <a:p>
            <a:pPr lvl="0"/>
            <a:r>
              <a:rPr lang="en-US" altLang="en-US" noProof="0"/>
              <a:t>Click to edit Master title style</a:t>
            </a:r>
          </a:p>
        </p:txBody>
      </p:sp>
      <p:sp>
        <p:nvSpPr>
          <p:cNvPr id="504842"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pPr lvl="0"/>
            <a:r>
              <a:rPr lang="en-US" altLang="en-US" noProof="0"/>
              <a:t>Click to edit Master subtitle style</a:t>
            </a:r>
          </a:p>
        </p:txBody>
      </p:sp>
      <p:sp>
        <p:nvSpPr>
          <p:cNvPr id="504843" name="Rectangle 11"/>
          <p:cNvSpPr>
            <a:spLocks noGrp="1" noChangeArrowheads="1"/>
          </p:cNvSpPr>
          <p:nvPr>
            <p:ph type="dt" sz="quarter" idx="2"/>
          </p:nvPr>
        </p:nvSpPr>
        <p:spPr>
          <a:xfrm>
            <a:off x="990600" y="6245225"/>
            <a:ext cx="1901825" cy="476250"/>
          </a:xfrm>
        </p:spPr>
        <p:txBody>
          <a:bodyPr/>
          <a:lstStyle>
            <a:lvl1pPr>
              <a:defRPr/>
            </a:lvl1pPr>
          </a:lstStyle>
          <a:p>
            <a:endParaRPr lang="en-US" altLang="en-US"/>
          </a:p>
        </p:txBody>
      </p:sp>
      <p:sp>
        <p:nvSpPr>
          <p:cNvPr id="504844" name="Rectangle 12"/>
          <p:cNvSpPr>
            <a:spLocks noGrp="1" noChangeArrowheads="1"/>
          </p:cNvSpPr>
          <p:nvPr>
            <p:ph type="ftr" sz="quarter" idx="3"/>
          </p:nvPr>
        </p:nvSpPr>
        <p:spPr>
          <a:xfrm>
            <a:off x="3468688" y="6245225"/>
            <a:ext cx="2895600" cy="476250"/>
          </a:xfrm>
        </p:spPr>
        <p:txBody>
          <a:bodyPr/>
          <a:lstStyle>
            <a:lvl1pPr>
              <a:defRPr/>
            </a:lvl1pPr>
          </a:lstStyle>
          <a:p>
            <a:endParaRPr lang="en-US" altLang="en-US"/>
          </a:p>
        </p:txBody>
      </p:sp>
      <p:sp>
        <p:nvSpPr>
          <p:cNvPr id="504845" name="Rectangle 13"/>
          <p:cNvSpPr>
            <a:spLocks noGrp="1" noChangeArrowheads="1"/>
          </p:cNvSpPr>
          <p:nvPr>
            <p:ph type="sldNum" sz="quarter" idx="4"/>
          </p:nvPr>
        </p:nvSpPr>
        <p:spPr/>
        <p:txBody>
          <a:bodyPr/>
          <a:lstStyle>
            <a:lvl1pPr>
              <a:defRPr/>
            </a:lvl1pPr>
          </a:lstStyle>
          <a:p>
            <a:fld id="{FD52E62A-28D1-4EDB-89AD-038FCD2EE993}"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0F4D5A6-96B9-4790-B7BE-654CF095E40D}" type="slidenum">
              <a:rPr lang="en-US" altLang="en-US"/>
              <a:pPr/>
              <a:t>‹#›</a:t>
            </a:fld>
            <a:endParaRPr lang="en-US" altLang="en-US"/>
          </a:p>
        </p:txBody>
      </p:sp>
    </p:spTree>
    <p:extLst>
      <p:ext uri="{BB962C8B-B14F-4D97-AF65-F5344CB8AC3E}">
        <p14:creationId xmlns:p14="http://schemas.microsoft.com/office/powerpoint/2010/main" val="2455652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244475"/>
            <a:ext cx="2097087"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44475"/>
            <a:ext cx="613886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59ABF51-58ED-4512-AD15-A5ED22E9C0B6}" type="slidenum">
              <a:rPr lang="en-US" altLang="en-US"/>
              <a:pPr/>
              <a:t>‹#›</a:t>
            </a:fld>
            <a:endParaRPr lang="en-US" altLang="en-US"/>
          </a:p>
        </p:txBody>
      </p:sp>
    </p:spTree>
    <p:extLst>
      <p:ext uri="{BB962C8B-B14F-4D97-AF65-F5344CB8AC3E}">
        <p14:creationId xmlns:p14="http://schemas.microsoft.com/office/powerpoint/2010/main" val="976432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44475"/>
            <a:ext cx="838835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838200" y="6245225"/>
            <a:ext cx="1901825" cy="476250"/>
          </a:xfrm>
        </p:spPr>
        <p:txBody>
          <a:bodyPr/>
          <a:lstStyle>
            <a:lvl1pPr>
              <a:defRPr/>
            </a:lvl1pPr>
          </a:lstStyle>
          <a:p>
            <a:endParaRPr lang="en-US" altLang="en-US"/>
          </a:p>
        </p:txBody>
      </p:sp>
      <p:sp>
        <p:nvSpPr>
          <p:cNvPr id="4" name="Footer Placeholder 3"/>
          <p:cNvSpPr>
            <a:spLocks noGrp="1"/>
          </p:cNvSpPr>
          <p:nvPr>
            <p:ph type="ftr" sz="quarter" idx="11"/>
          </p:nvPr>
        </p:nvSpPr>
        <p:spPr>
          <a:xfrm>
            <a:off x="3429000" y="6245225"/>
            <a:ext cx="2895600" cy="476250"/>
          </a:xfrm>
        </p:spPr>
        <p:txBody>
          <a:bodyPr/>
          <a:lstStyle>
            <a:lvl1pPr>
              <a:defRPr/>
            </a:lvl1pPr>
          </a:lstStyle>
          <a:p>
            <a:endParaRPr lang="en-US" altLang="en-US"/>
          </a:p>
        </p:txBody>
      </p:sp>
      <p:sp>
        <p:nvSpPr>
          <p:cNvPr id="5" name="Slide Number Placeholder 4"/>
          <p:cNvSpPr>
            <a:spLocks noGrp="1"/>
          </p:cNvSpPr>
          <p:nvPr>
            <p:ph type="sldNum" sz="quarter" idx="12"/>
          </p:nvPr>
        </p:nvSpPr>
        <p:spPr>
          <a:xfrm>
            <a:off x="6937375" y="6245225"/>
            <a:ext cx="1901825" cy="476250"/>
          </a:xfrm>
        </p:spPr>
        <p:txBody>
          <a:bodyPr/>
          <a:lstStyle>
            <a:lvl1pPr>
              <a:defRPr/>
            </a:lvl1pPr>
          </a:lstStyle>
          <a:p>
            <a:fld id="{D16B06A8-0C43-4AE2-9042-5588852E021F}" type="slidenum">
              <a:rPr lang="en-US" altLang="en-US"/>
              <a:pPr/>
              <a:t>‹#›</a:t>
            </a:fld>
            <a:endParaRPr lang="en-US" altLang="en-US"/>
          </a:p>
        </p:txBody>
      </p:sp>
    </p:spTree>
    <p:extLst>
      <p:ext uri="{BB962C8B-B14F-4D97-AF65-F5344CB8AC3E}">
        <p14:creationId xmlns:p14="http://schemas.microsoft.com/office/powerpoint/2010/main" val="513218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040453B-B24A-4F17-A554-3D7EC4BB7A5C}" type="slidenum">
              <a:rPr lang="en-US" altLang="en-US"/>
              <a:pPr/>
              <a:t>‹#›</a:t>
            </a:fld>
            <a:endParaRPr lang="en-US" altLang="en-US"/>
          </a:p>
        </p:txBody>
      </p:sp>
    </p:spTree>
    <p:extLst>
      <p:ext uri="{BB962C8B-B14F-4D97-AF65-F5344CB8AC3E}">
        <p14:creationId xmlns:p14="http://schemas.microsoft.com/office/powerpoint/2010/main" val="2960480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A99A9C9-B0A9-44C3-BA85-F44D220AAEF6}" type="slidenum">
              <a:rPr lang="en-US" altLang="en-US"/>
              <a:pPr/>
              <a:t>‹#›</a:t>
            </a:fld>
            <a:endParaRPr lang="en-US" altLang="en-US"/>
          </a:p>
        </p:txBody>
      </p:sp>
    </p:spTree>
    <p:extLst>
      <p:ext uri="{BB962C8B-B14F-4D97-AF65-F5344CB8AC3E}">
        <p14:creationId xmlns:p14="http://schemas.microsoft.com/office/powerpoint/2010/main" val="1915171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06A70F7-11EB-4087-B108-6713D59BDD72}" type="slidenum">
              <a:rPr lang="en-US" altLang="en-US"/>
              <a:pPr/>
              <a:t>‹#›</a:t>
            </a:fld>
            <a:endParaRPr lang="en-US" altLang="en-US"/>
          </a:p>
        </p:txBody>
      </p:sp>
    </p:spTree>
    <p:extLst>
      <p:ext uri="{BB962C8B-B14F-4D97-AF65-F5344CB8AC3E}">
        <p14:creationId xmlns:p14="http://schemas.microsoft.com/office/powerpoint/2010/main" val="3697706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0D0EEE19-E504-4F14-AE8A-E67121B19BEE}" type="slidenum">
              <a:rPr lang="en-US" altLang="en-US"/>
              <a:pPr/>
              <a:t>‹#›</a:t>
            </a:fld>
            <a:endParaRPr lang="en-US" altLang="en-US"/>
          </a:p>
        </p:txBody>
      </p:sp>
    </p:spTree>
    <p:extLst>
      <p:ext uri="{BB962C8B-B14F-4D97-AF65-F5344CB8AC3E}">
        <p14:creationId xmlns:p14="http://schemas.microsoft.com/office/powerpoint/2010/main" val="1266418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453B0433-0FF4-422C-A47D-F6518D220862}" type="slidenum">
              <a:rPr lang="en-US" altLang="en-US"/>
              <a:pPr/>
              <a:t>‹#›</a:t>
            </a:fld>
            <a:endParaRPr lang="en-US" altLang="en-US"/>
          </a:p>
        </p:txBody>
      </p:sp>
    </p:spTree>
    <p:extLst>
      <p:ext uri="{BB962C8B-B14F-4D97-AF65-F5344CB8AC3E}">
        <p14:creationId xmlns:p14="http://schemas.microsoft.com/office/powerpoint/2010/main" val="2931212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0C32D071-DF21-4244-B40E-489C1D3E8089}" type="slidenum">
              <a:rPr lang="en-US" altLang="en-US"/>
              <a:pPr/>
              <a:t>‹#›</a:t>
            </a:fld>
            <a:endParaRPr lang="en-US" altLang="en-US"/>
          </a:p>
        </p:txBody>
      </p:sp>
    </p:spTree>
    <p:extLst>
      <p:ext uri="{BB962C8B-B14F-4D97-AF65-F5344CB8AC3E}">
        <p14:creationId xmlns:p14="http://schemas.microsoft.com/office/powerpoint/2010/main" val="929431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66666CA-2E27-4106-B726-B7BB2E3777CC}" type="slidenum">
              <a:rPr lang="en-US" altLang="en-US"/>
              <a:pPr/>
              <a:t>‹#›</a:t>
            </a:fld>
            <a:endParaRPr lang="en-US" altLang="en-US"/>
          </a:p>
        </p:txBody>
      </p:sp>
    </p:spTree>
    <p:extLst>
      <p:ext uri="{BB962C8B-B14F-4D97-AF65-F5344CB8AC3E}">
        <p14:creationId xmlns:p14="http://schemas.microsoft.com/office/powerpoint/2010/main" val="2077797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016178C-E000-45CB-9FD4-82CA7351D609}" type="slidenum">
              <a:rPr lang="en-US" altLang="en-US"/>
              <a:pPr/>
              <a:t>‹#›</a:t>
            </a:fld>
            <a:endParaRPr lang="en-US" altLang="en-US"/>
          </a:p>
        </p:txBody>
      </p:sp>
    </p:spTree>
    <p:extLst>
      <p:ext uri="{BB962C8B-B14F-4D97-AF65-F5344CB8AC3E}">
        <p14:creationId xmlns:p14="http://schemas.microsoft.com/office/powerpoint/2010/main" val="4261785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503810" name="Group 2"/>
          <p:cNvGrpSpPr>
            <a:grpSpLocks/>
          </p:cNvGrpSpPr>
          <p:nvPr/>
        </p:nvGrpSpPr>
        <p:grpSpPr bwMode="auto">
          <a:xfrm>
            <a:off x="319088" y="1828800"/>
            <a:ext cx="8824912" cy="5029200"/>
            <a:chOff x="201" y="1152"/>
            <a:chExt cx="5559" cy="3168"/>
          </a:xfrm>
        </p:grpSpPr>
        <p:sp>
          <p:nvSpPr>
            <p:cNvPr id="503811" name="Freeform 3"/>
            <p:cNvSpPr>
              <a:spLocks/>
            </p:cNvSpPr>
            <p:nvPr/>
          </p:nvSpPr>
          <p:spPr bwMode="ltGray">
            <a:xfrm>
              <a:off x="528" y="2909"/>
              <a:ext cx="5232" cy="1411"/>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812" name="Freeform 4"/>
            <p:cNvSpPr>
              <a:spLocks/>
            </p:cNvSpPr>
            <p:nvPr/>
          </p:nvSpPr>
          <p:spPr bwMode="ltGray">
            <a:xfrm>
              <a:off x="210" y="1152"/>
              <a:ext cx="5550" cy="3168"/>
            </a:xfrm>
            <a:custGeom>
              <a:avLst/>
              <a:gdLst>
                <a:gd name="T0" fmla="*/ 330 w 5550"/>
                <a:gd name="T1" fmla="*/ 1764 h 3168"/>
                <a:gd name="T2" fmla="*/ 0 w 5550"/>
                <a:gd name="T3" fmla="*/ 1764 h 3168"/>
                <a:gd name="T4" fmla="*/ 0 w 5550"/>
                <a:gd name="T5" fmla="*/ 3168 h 3168"/>
                <a:gd name="T6" fmla="*/ 5550 w 5550"/>
                <a:gd name="T7" fmla="*/ 3168 h 3168"/>
                <a:gd name="T8" fmla="*/ 5550 w 5550"/>
                <a:gd name="T9" fmla="*/ 0 h 3168"/>
                <a:gd name="T10" fmla="*/ 330 w 5550"/>
                <a:gd name="T11" fmla="*/ 0 h 3168"/>
                <a:gd name="T12" fmla="*/ 330 w 5550"/>
                <a:gd name="T13" fmla="*/ 1764 h 3168"/>
              </a:gdLst>
              <a:ahLst/>
              <a:cxnLst>
                <a:cxn ang="0">
                  <a:pos x="T0" y="T1"/>
                </a:cxn>
                <a:cxn ang="0">
                  <a:pos x="T2" y="T3"/>
                </a:cxn>
                <a:cxn ang="0">
                  <a:pos x="T4" y="T5"/>
                </a:cxn>
                <a:cxn ang="0">
                  <a:pos x="T6" y="T7"/>
                </a:cxn>
                <a:cxn ang="0">
                  <a:pos x="T8" y="T9"/>
                </a:cxn>
                <a:cxn ang="0">
                  <a:pos x="T10" y="T11"/>
                </a:cxn>
                <a:cxn ang="0">
                  <a:pos x="T12" y="T13"/>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813" name="Freeform 5"/>
            <p:cNvSpPr>
              <a:spLocks/>
            </p:cNvSpPr>
            <p:nvPr/>
          </p:nvSpPr>
          <p:spPr bwMode="ltGray">
            <a:xfrm>
              <a:off x="528" y="2932"/>
              <a:ext cx="5232" cy="1388"/>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accent2">
                <a:alpha val="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814" name="Freeform 6"/>
            <p:cNvSpPr>
              <a:spLocks/>
            </p:cNvSpPr>
            <p:nvPr/>
          </p:nvSpPr>
          <p:spPr bwMode="ltGray">
            <a:xfrm>
              <a:off x="528" y="1152"/>
              <a:ext cx="4607"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5" name="Freeform 7"/>
            <p:cNvSpPr>
              <a:spLocks/>
            </p:cNvSpPr>
            <p:nvPr/>
          </p:nvSpPr>
          <p:spPr bwMode="ltGray">
            <a:xfrm>
              <a:off x="528" y="1152"/>
              <a:ext cx="29" cy="178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6" name="Freeform 8"/>
            <p:cNvSpPr>
              <a:spLocks/>
            </p:cNvSpPr>
            <p:nvPr/>
          </p:nvSpPr>
          <p:spPr bwMode="ltGray">
            <a:xfrm>
              <a:off x="527" y="2904"/>
              <a:ext cx="29" cy="1416"/>
            </a:xfrm>
            <a:custGeom>
              <a:avLst/>
              <a:gdLst>
                <a:gd name="T0" fmla="*/ 0 w 29"/>
                <a:gd name="T1" fmla="*/ 1416 h 1416"/>
                <a:gd name="T2" fmla="*/ 29 w 29"/>
                <a:gd name="T3" fmla="*/ 1416 h 1416"/>
                <a:gd name="T4" fmla="*/ 28 w 29"/>
                <a:gd name="T5" fmla="*/ 24 h 1416"/>
                <a:gd name="T6" fmla="*/ 0 w 29"/>
                <a:gd name="T7" fmla="*/ 0 h 1416"/>
                <a:gd name="T8" fmla="*/ 0 w 29"/>
                <a:gd name="T9" fmla="*/ 1416 h 1416"/>
              </a:gdLst>
              <a:ahLst/>
              <a:cxnLst>
                <a:cxn ang="0">
                  <a:pos x="T0" y="T1"/>
                </a:cxn>
                <a:cxn ang="0">
                  <a:pos x="T2" y="T3"/>
                </a:cxn>
                <a:cxn ang="0">
                  <a:pos x="T4" y="T5"/>
                </a:cxn>
                <a:cxn ang="0">
                  <a:pos x="T6" y="T7"/>
                </a:cxn>
                <a:cxn ang="0">
                  <a:pos x="T8" y="T9"/>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7" name="Freeform 9"/>
            <p:cNvSpPr>
              <a:spLocks/>
            </p:cNvSpPr>
            <p:nvPr/>
          </p:nvSpPr>
          <p:spPr bwMode="ltGray">
            <a:xfrm>
              <a:off x="201" y="2904"/>
              <a:ext cx="2879"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8" name="Freeform 10"/>
            <p:cNvSpPr>
              <a:spLocks/>
            </p:cNvSpPr>
            <p:nvPr/>
          </p:nvSpPr>
          <p:spPr bwMode="ltGray">
            <a:xfrm>
              <a:off x="201" y="2904"/>
              <a:ext cx="30" cy="1416"/>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503819" name="Rectangle 11"/>
          <p:cNvSpPr>
            <a:spLocks noGrp="1" noChangeArrowheads="1"/>
          </p:cNvSpPr>
          <p:nvPr>
            <p:ph type="dt" sz="half" idx="2"/>
          </p:nvPr>
        </p:nvSpPr>
        <p:spPr bwMode="auto">
          <a:xfrm>
            <a:off x="838200" y="6245225"/>
            <a:ext cx="19018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ffectLst>
                  <a:outerShdw blurRad="38100" dist="38100" dir="2700000" algn="tl">
                    <a:srgbClr val="000000"/>
                  </a:outerShdw>
                </a:effectLst>
              </a:defRPr>
            </a:lvl1pPr>
          </a:lstStyle>
          <a:p>
            <a:endParaRPr lang="en-US" altLang="en-US"/>
          </a:p>
        </p:txBody>
      </p:sp>
      <p:sp>
        <p:nvSpPr>
          <p:cNvPr id="503820" name="Rectangle 12"/>
          <p:cNvSpPr>
            <a:spLocks noGrp="1" noChangeArrowheads="1"/>
          </p:cNvSpPr>
          <p:nvPr>
            <p:ph type="ftr" sz="quarter" idx="3"/>
          </p:nvPr>
        </p:nvSpPr>
        <p:spPr bwMode="auto">
          <a:xfrm>
            <a:off x="34290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effectLst>
                  <a:outerShdw blurRad="38100" dist="38100" dir="2700000" algn="tl">
                    <a:srgbClr val="000000"/>
                  </a:outerShdw>
                </a:effectLst>
              </a:defRPr>
            </a:lvl1pPr>
          </a:lstStyle>
          <a:p>
            <a:endParaRPr lang="en-US" altLang="en-US"/>
          </a:p>
        </p:txBody>
      </p:sp>
      <p:sp>
        <p:nvSpPr>
          <p:cNvPr id="503821" name="Rectangle 13"/>
          <p:cNvSpPr>
            <a:spLocks noGrp="1" noChangeArrowheads="1"/>
          </p:cNvSpPr>
          <p:nvPr>
            <p:ph type="sldNum" sz="quarter" idx="4"/>
          </p:nvPr>
        </p:nvSpPr>
        <p:spPr bwMode="auto">
          <a:xfrm>
            <a:off x="6937375" y="6245225"/>
            <a:ext cx="19018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effectLst>
                  <a:outerShdw blurRad="38100" dist="38100" dir="2700000" algn="tl">
                    <a:srgbClr val="000000"/>
                  </a:outerShdw>
                </a:effectLst>
              </a:defRPr>
            </a:lvl1pPr>
          </a:lstStyle>
          <a:p>
            <a:fld id="{DD7A1EAB-4BAA-437A-9254-EC7732BA9158}" type="slidenum">
              <a:rPr lang="en-US" altLang="en-US"/>
              <a:pPr/>
              <a:t>‹#›</a:t>
            </a:fld>
            <a:endParaRPr lang="en-US" altLang="en-US"/>
          </a:p>
        </p:txBody>
      </p:sp>
      <p:sp>
        <p:nvSpPr>
          <p:cNvPr id="503822" name="Rectangle 14"/>
          <p:cNvSpPr>
            <a:spLocks noGrp="1" noRot="1" noChangeArrowheads="1"/>
          </p:cNvSpPr>
          <p:nvPr>
            <p:ph type="title"/>
          </p:nvPr>
        </p:nvSpPr>
        <p:spPr bwMode="auto">
          <a:xfrm>
            <a:off x="457200" y="244475"/>
            <a:ext cx="8385175"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03823" name="Rectangle 15"/>
          <p:cNvSpPr>
            <a:spLocks noGrp="1" noRot="1" noChangeArrowheads="1"/>
          </p:cNvSpPr>
          <p:nvPr>
            <p:ph type="body" idx="1"/>
          </p:nvPr>
        </p:nvSpPr>
        <p:spPr bwMode="auto">
          <a:xfrm>
            <a:off x="838200" y="1905000"/>
            <a:ext cx="800735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l"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p:titleStyle>
    <p:bodyStyle>
      <a:lvl1pPr marL="342900" indent="-342900" algn="l" rtl="0" fontAlgn="base">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www.facebook.com/" TargetMode="External"/><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0"/>
            <a:ext cx="10668000" cy="7067550"/>
          </a:xfrm>
          <a:prstGeom prst="rect">
            <a:avLst/>
          </a:prstGeom>
        </p:spPr>
      </p:pic>
      <p:sp>
        <p:nvSpPr>
          <p:cNvPr id="4098" name="Rectangle 2"/>
          <p:cNvSpPr>
            <a:spLocks noGrp="1" noChangeArrowheads="1"/>
          </p:cNvSpPr>
          <p:nvPr>
            <p:ph type="ctrTitle"/>
          </p:nvPr>
        </p:nvSpPr>
        <p:spPr>
          <a:xfrm>
            <a:off x="228600" y="1143000"/>
            <a:ext cx="8153400" cy="762000"/>
          </a:xfrm>
          <a:noFill/>
        </p:spPr>
        <p:txBody>
          <a:bodyPr/>
          <a:lstStyle/>
          <a:p>
            <a:r>
              <a:rPr lang="en-US" altLang="en-US" sz="3600" i="1" u="sng" dirty="0" err="1">
                <a:solidFill>
                  <a:srgbClr val="FF3300"/>
                </a:solidFill>
                <a:latin typeface="+mn-lt"/>
              </a:rPr>
              <a:t>Homecrest</a:t>
            </a:r>
            <a:r>
              <a:rPr lang="en-US" altLang="en-US" sz="3600" i="1" u="sng" dirty="0">
                <a:solidFill>
                  <a:srgbClr val="FF3300"/>
                </a:solidFill>
                <a:latin typeface="+mn-lt"/>
              </a:rPr>
              <a:t> Presbyterian Church</a:t>
            </a:r>
            <a:br>
              <a:rPr lang="en-US" altLang="en-US" sz="3600" i="1" dirty="0">
                <a:solidFill>
                  <a:schemeClr val="tx1"/>
                </a:solidFill>
                <a:latin typeface="Arial" charset="0"/>
              </a:rPr>
            </a:br>
            <a:r>
              <a:rPr lang="en-US" altLang="en-US" sz="3400" i="1" dirty="0">
                <a:solidFill>
                  <a:srgbClr val="FFFF00"/>
                </a:solidFill>
                <a:latin typeface="Arial" charset="0"/>
              </a:rPr>
              <a:t>Worship of the Lord’s Day</a:t>
            </a:r>
            <a:br>
              <a:rPr lang="en-US" altLang="en-US" sz="3800" i="1" dirty="0">
                <a:solidFill>
                  <a:srgbClr val="FFFF00"/>
                </a:solidFill>
                <a:latin typeface="Arial" charset="0"/>
              </a:rPr>
            </a:br>
            <a:r>
              <a:rPr lang="en-US" altLang="en-US" sz="3000" i="1" dirty="0">
                <a:latin typeface="Arial" charset="0"/>
              </a:rPr>
              <a:t>May 21st, 2017 </a:t>
            </a:r>
            <a:br>
              <a:rPr lang="en-US" altLang="en-US" sz="3000" i="1" dirty="0">
                <a:latin typeface="Arial" charset="0"/>
              </a:rPr>
            </a:br>
            <a:br>
              <a:rPr lang="en-US" altLang="en-US" sz="3000" i="1" dirty="0">
                <a:latin typeface="Arial" charset="0"/>
              </a:rPr>
            </a:br>
            <a:r>
              <a:rPr lang="en-US" altLang="en-US" sz="3000" i="1" dirty="0">
                <a:solidFill>
                  <a:srgbClr val="00FFFF"/>
                </a:solidFill>
                <a:effectLst>
                  <a:outerShdw blurRad="38100" dist="38100" dir="2700000" algn="tl">
                    <a:srgbClr val="000000">
                      <a:alpha val="43137"/>
                    </a:srgbClr>
                  </a:outerShdw>
                </a:effectLst>
                <a:latin typeface="Arial" charset="0"/>
              </a:rPr>
              <a:t>6</a:t>
            </a:r>
            <a:r>
              <a:rPr lang="en-US" altLang="en-US" sz="3000" i="1" baseline="30000" dirty="0">
                <a:solidFill>
                  <a:srgbClr val="00FFFF"/>
                </a:solidFill>
                <a:effectLst>
                  <a:outerShdw blurRad="38100" dist="38100" dir="2700000" algn="tl">
                    <a:srgbClr val="000000">
                      <a:alpha val="43137"/>
                    </a:srgbClr>
                  </a:outerShdw>
                </a:effectLst>
                <a:latin typeface="Arial" charset="0"/>
              </a:rPr>
              <a:t>th</a:t>
            </a:r>
            <a:r>
              <a:rPr lang="en-US" altLang="en-US" sz="3000" i="1" dirty="0">
                <a:solidFill>
                  <a:srgbClr val="00FFFF"/>
                </a:solidFill>
                <a:effectLst>
                  <a:outerShdw blurRad="38100" dist="38100" dir="2700000" algn="tl">
                    <a:srgbClr val="000000">
                      <a:alpha val="43137"/>
                    </a:srgbClr>
                  </a:outerShdw>
                </a:effectLst>
                <a:latin typeface="Arial" charset="0"/>
              </a:rPr>
              <a:t> Sunday of Easter</a:t>
            </a:r>
            <a:br>
              <a:rPr lang="en-US" altLang="en-US" sz="3000" i="1" dirty="0">
                <a:solidFill>
                  <a:srgbClr val="00FFFF"/>
                </a:solidFill>
                <a:effectLst>
                  <a:outerShdw blurRad="38100" dist="38100" dir="2700000" algn="tl">
                    <a:srgbClr val="000000">
                      <a:alpha val="43137"/>
                    </a:srgbClr>
                  </a:outerShdw>
                </a:effectLst>
                <a:latin typeface="Arial" charset="0"/>
              </a:rPr>
            </a:br>
            <a:endParaRPr lang="en-US" altLang="en-US" sz="3000" i="1" dirty="0">
              <a:solidFill>
                <a:srgbClr val="00FFFF"/>
              </a:solidFill>
              <a:effectLst>
                <a:outerShdw blurRad="38100" dist="38100" dir="2700000" algn="tl">
                  <a:srgbClr val="000000">
                    <a:alpha val="43137"/>
                  </a:srgbClr>
                </a:outerShdw>
              </a:effectLst>
              <a:latin typeface="Arial" charset="0"/>
            </a:endParaRPr>
          </a:p>
        </p:txBody>
      </p:sp>
    </p:spTree>
    <p:extLst>
      <p:ext uri="{BB962C8B-B14F-4D97-AF65-F5344CB8AC3E}">
        <p14:creationId xmlns:p14="http://schemas.microsoft.com/office/powerpoint/2010/main" val="3076472950"/>
      </p:ext>
    </p:extLst>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2970" y="3461951"/>
            <a:ext cx="6618059" cy="3429000"/>
          </a:xfrm>
          <a:prstGeom prst="rect">
            <a:avLst/>
          </a:prstGeom>
        </p:spPr>
      </p:pic>
      <p:sp>
        <p:nvSpPr>
          <p:cNvPr id="755714" name="Rectangle 2"/>
          <p:cNvSpPr>
            <a:spLocks noGrp="1" noChangeArrowheads="1"/>
          </p:cNvSpPr>
          <p:nvPr>
            <p:ph type="ctrTitle"/>
          </p:nvPr>
        </p:nvSpPr>
        <p:spPr>
          <a:xfrm>
            <a:off x="495300" y="1676400"/>
            <a:ext cx="7772400" cy="1431925"/>
          </a:xfrm>
        </p:spPr>
        <p:txBody>
          <a:bodyPr/>
          <a:lstStyle/>
          <a:p>
            <a:r>
              <a:rPr lang="en-US" altLang="en-US" sz="3600" b="0" i="1" u="sng" dirty="0">
                <a:solidFill>
                  <a:srgbClr val="FFFF00"/>
                </a:solidFill>
                <a:cs typeface="Times New Roman" pitchFamily="18" charset="0"/>
              </a:rPr>
              <a:t>Gathering Around the WORD</a:t>
            </a:r>
            <a:br>
              <a:rPr lang="en-US" altLang="en-US" sz="3600" b="0" i="1" dirty="0">
                <a:solidFill>
                  <a:schemeClr val="bg2"/>
                </a:solidFill>
                <a:cs typeface="Times New Roman" pitchFamily="18" charset="0"/>
              </a:rPr>
            </a:br>
            <a:r>
              <a:rPr lang="en-US" altLang="en-US" sz="3200" b="0" i="1" dirty="0"/>
              <a:t>Passing of the Peace of Christ</a:t>
            </a:r>
          </a:p>
        </p:txBody>
      </p:sp>
      <p:sp>
        <p:nvSpPr>
          <p:cNvPr id="755715"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755716" name="Rectangle 4"/>
          <p:cNvSpPr>
            <a:spLocks noChangeArrowheads="1"/>
          </p:cNvSpPr>
          <p:nvPr/>
        </p:nvSpPr>
        <p:spPr bwMode="auto">
          <a:xfrm>
            <a:off x="1219200" y="3352800"/>
            <a:ext cx="792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3200" b="1" i="1">
              <a:solidFill>
                <a:srgbClr val="FFFF00"/>
              </a:solidFill>
              <a:effectLst>
                <a:outerShdw blurRad="38100" dist="38100" dir="2700000" algn="tl">
                  <a:srgbClr val="000000"/>
                </a:outerShdw>
              </a:effectLst>
              <a:latin typeface="Times New Roman" pitchFamily="18" charset="0"/>
            </a:endParaRPr>
          </a:p>
        </p:txBody>
      </p:sp>
    </p:spTree>
    <p:extLst>
      <p:ext uri="{BB962C8B-B14F-4D97-AF65-F5344CB8AC3E}">
        <p14:creationId xmlns:p14="http://schemas.microsoft.com/office/powerpoint/2010/main" val="3810786390"/>
      </p:ext>
    </p:extLst>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3399"/>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a:xfrm>
            <a:off x="838200" y="1752600"/>
            <a:ext cx="6934200" cy="1431925"/>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3200" i="1" dirty="0">
                <a:solidFill>
                  <a:schemeClr val="tx1"/>
                </a:solidFill>
                <a:effectLst>
                  <a:outerShdw blurRad="38100" dist="38100" dir="2700000" algn="tl">
                    <a:srgbClr val="000000">
                      <a:alpha val="43137"/>
                    </a:srgbClr>
                  </a:outerShdw>
                </a:effectLst>
                <a:latin typeface="+mn-lt"/>
              </a:rPr>
              <a:t>Message to the Youth/</a:t>
            </a:r>
            <a:br>
              <a:rPr lang="en-US" altLang="en-US" sz="3200" i="1" dirty="0">
                <a:solidFill>
                  <a:schemeClr val="tx1"/>
                </a:solidFill>
                <a:effectLst>
                  <a:outerShdw blurRad="38100" dist="38100" dir="2700000" algn="tl">
                    <a:srgbClr val="000000">
                      <a:alpha val="43137"/>
                    </a:srgbClr>
                  </a:outerShdw>
                </a:effectLst>
                <a:latin typeface="+mn-lt"/>
              </a:rPr>
            </a:br>
            <a:r>
              <a:rPr lang="en-US" altLang="en-US" sz="3200" i="1" dirty="0">
                <a:solidFill>
                  <a:schemeClr val="tx1"/>
                </a:solidFill>
                <a:effectLst>
                  <a:outerShdw blurRad="38100" dist="38100" dir="2700000" algn="tl">
                    <a:srgbClr val="000000">
                      <a:alpha val="43137"/>
                    </a:srgbClr>
                  </a:outerShdw>
                </a:effectLst>
                <a:latin typeface="+mn-lt"/>
              </a:rPr>
              <a:t>Prayer of Illumination</a:t>
            </a:r>
          </a:p>
        </p:txBody>
      </p:sp>
      <p:sp>
        <p:nvSpPr>
          <p:cNvPr id="28675"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28676" name="Rectangle 4"/>
          <p:cNvSpPr>
            <a:spLocks noChangeArrowheads="1"/>
          </p:cNvSpPr>
          <p:nvPr/>
        </p:nvSpPr>
        <p:spPr bwMode="auto">
          <a:xfrm>
            <a:off x="685800" y="5257800"/>
            <a:ext cx="7924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Tree>
    <p:extLst>
      <p:ext uri="{BB962C8B-B14F-4D97-AF65-F5344CB8AC3E}">
        <p14:creationId xmlns:p14="http://schemas.microsoft.com/office/powerpoint/2010/main" val="3225348352"/>
      </p:ext>
    </p:extLst>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C0099"/>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609600" y="228600"/>
            <a:ext cx="9296400"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3200" i="1" dirty="0">
                <a:effectLst/>
              </a:rPr>
              <a:t>Scripture Reading</a:t>
            </a:r>
            <a:r>
              <a:rPr lang="en-US" altLang="en-US" sz="2000" i="1" dirty="0">
                <a:solidFill>
                  <a:srgbClr val="003300"/>
                </a:solidFill>
                <a:effectLst/>
              </a:rPr>
              <a:t> </a:t>
            </a:r>
            <a:r>
              <a:rPr lang="en-US" altLang="en-US" sz="2400" b="0" i="1" dirty="0">
                <a:solidFill>
                  <a:srgbClr val="00FFFF"/>
                </a:solidFill>
                <a:effectLst/>
              </a:rPr>
              <a:t>(1 Peter 3:13-22)</a:t>
            </a:r>
            <a:endParaRPr lang="en-US" altLang="en-US" sz="2000" b="0" i="1" dirty="0">
              <a:solidFill>
                <a:srgbClr val="00FFFF"/>
              </a:solidFill>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533400" y="1371600"/>
            <a:ext cx="8382000" cy="4218334"/>
          </a:xfrm>
          <a:prstGeom prst="rect">
            <a:avLst/>
          </a:prstGeom>
        </p:spPr>
        <p:txBody>
          <a:bodyPr wrap="square">
            <a:spAutoFit/>
          </a:bodyPr>
          <a:lstStyle/>
          <a:p>
            <a:pPr marL="0" marR="0" indent="457200">
              <a:lnSpc>
                <a:spcPct val="107000"/>
              </a:lnSpc>
              <a:spcBef>
                <a:spcPts val="0"/>
              </a:spcBef>
              <a:spcAft>
                <a:spcPts val="1200"/>
              </a:spcAft>
            </a:pPr>
            <a:r>
              <a:rPr lang="en-US" sz="2800" b="1" i="1" baseline="30000" dirty="0">
                <a:solidFill>
                  <a:schemeClr val="tx2">
                    <a:lumMod val="90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13</a:t>
            </a:r>
            <a:r>
              <a:rPr lang="en-US" sz="2800" b="1" i="1" dirty="0">
                <a:solidFill>
                  <a:schemeClr val="tx2">
                    <a:lumMod val="90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Now who will harm you if you are eager to do what is good? </a:t>
            </a:r>
            <a:r>
              <a:rPr lang="en-US" sz="2800" b="1" i="1" baseline="30000" dirty="0">
                <a:solidFill>
                  <a:schemeClr val="tx2">
                    <a:lumMod val="90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14</a:t>
            </a:r>
            <a:r>
              <a:rPr lang="en-US" sz="2800" b="1" i="1" dirty="0">
                <a:solidFill>
                  <a:schemeClr val="tx2">
                    <a:lumMod val="90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But even if you do suffer for doing what is right, you are blessed. Do not fear what they fear, and do not be intimidated, </a:t>
            </a:r>
            <a:r>
              <a:rPr lang="en-US" sz="2800" b="1" i="1" baseline="30000" dirty="0">
                <a:solidFill>
                  <a:schemeClr val="tx2">
                    <a:lumMod val="90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15</a:t>
            </a:r>
            <a:r>
              <a:rPr lang="en-US" sz="2800" b="1" i="1" dirty="0">
                <a:solidFill>
                  <a:schemeClr val="tx2">
                    <a:lumMod val="90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but in your hearts sanctify Christ as Lord. </a:t>
            </a:r>
            <a:r>
              <a:rPr lang="en-US" sz="2800" b="1" i="1" dirty="0">
                <a:solidFill>
                  <a:srgbClr val="FFFF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Always be ready to make your defense to anyone who demands from you an accounting for the hope that is in you; </a:t>
            </a:r>
            <a:r>
              <a:rPr lang="en-US" sz="2800" b="1" i="1" baseline="30000" dirty="0">
                <a:solidFill>
                  <a:srgbClr val="FFFF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16</a:t>
            </a:r>
            <a:r>
              <a:rPr lang="en-US" sz="2800" b="1" i="1" dirty="0">
                <a:solidFill>
                  <a:srgbClr val="FFFF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yet do it with gentleness and reverence. </a:t>
            </a:r>
            <a:endParaRPr lang="en-US" sz="2800" b="1" dirty="0">
              <a:solidFill>
                <a:schemeClr val="tx2">
                  <a:lumMod val="9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68374976"/>
      </p:ext>
    </p:extLst>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C0099"/>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609600" y="228600"/>
            <a:ext cx="9296400"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3200" i="1" dirty="0">
                <a:effectLst/>
              </a:rPr>
              <a:t>Scripture Reading</a:t>
            </a:r>
            <a:r>
              <a:rPr lang="en-US" altLang="en-US" sz="2000" i="1" dirty="0">
                <a:solidFill>
                  <a:srgbClr val="003300"/>
                </a:solidFill>
                <a:effectLst/>
              </a:rPr>
              <a:t> </a:t>
            </a:r>
            <a:r>
              <a:rPr lang="en-US" altLang="en-US" sz="2400" b="0" i="1" dirty="0">
                <a:solidFill>
                  <a:srgbClr val="00FFFF"/>
                </a:solidFill>
                <a:effectLst/>
              </a:rPr>
              <a:t>(1 Peter 3:13-22)</a:t>
            </a:r>
            <a:endParaRPr lang="en-US" altLang="en-US" sz="2000" b="0" i="1" dirty="0">
              <a:solidFill>
                <a:srgbClr val="00FFFF"/>
              </a:solidFill>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533400" y="1371600"/>
            <a:ext cx="8001000" cy="3757311"/>
          </a:xfrm>
          <a:prstGeom prst="rect">
            <a:avLst/>
          </a:prstGeom>
        </p:spPr>
        <p:txBody>
          <a:bodyPr wrap="square">
            <a:spAutoFit/>
          </a:bodyPr>
          <a:lstStyle/>
          <a:p>
            <a:pPr marL="0" marR="0" indent="457200">
              <a:lnSpc>
                <a:spcPct val="107000"/>
              </a:lnSpc>
              <a:spcBef>
                <a:spcPts val="0"/>
              </a:spcBef>
              <a:spcAft>
                <a:spcPts val="1200"/>
              </a:spcAft>
            </a:pPr>
            <a:r>
              <a:rPr lang="en-US" sz="2800" b="1" i="1" dirty="0">
                <a:solidFill>
                  <a:schemeClr val="tx2">
                    <a:lumMod val="90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Keep your conscience clear, so that, when you are maligned, those who abuse you for your good conduct in Christ may be put to shame. </a:t>
            </a:r>
            <a:r>
              <a:rPr lang="en-US" sz="2800" b="1" i="1" baseline="30000" dirty="0">
                <a:solidFill>
                  <a:schemeClr val="tx2">
                    <a:lumMod val="90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17</a:t>
            </a:r>
            <a:r>
              <a:rPr lang="en-US" sz="2800" b="1" i="1" dirty="0">
                <a:solidFill>
                  <a:schemeClr val="tx2">
                    <a:lumMod val="90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For it is better to suffer for doing good, if suffering should be God’s will, than to suffer for doing evil. </a:t>
            </a:r>
            <a:r>
              <a:rPr lang="en-US" sz="2800" b="1" i="1" baseline="30000" dirty="0">
                <a:solidFill>
                  <a:schemeClr val="tx2">
                    <a:lumMod val="90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18</a:t>
            </a:r>
            <a:r>
              <a:rPr lang="en-US" sz="2800" b="1" i="1" dirty="0">
                <a:solidFill>
                  <a:schemeClr val="tx2">
                    <a:lumMod val="90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For Christ also suffered for sins once for all, the righteous for the unrighteous, in order to bring you to God. </a:t>
            </a:r>
            <a:endParaRPr lang="en-US" sz="2800" b="1" dirty="0">
              <a:solidFill>
                <a:schemeClr val="tx2">
                  <a:lumMod val="9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75731024"/>
      </p:ext>
    </p:extLst>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C0099"/>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762000" y="76200"/>
            <a:ext cx="9296400"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3200" i="1" dirty="0">
                <a:effectLst/>
              </a:rPr>
              <a:t>Scripture Reading</a:t>
            </a:r>
            <a:r>
              <a:rPr lang="en-US" altLang="en-US" sz="2000" i="1" dirty="0">
                <a:solidFill>
                  <a:srgbClr val="003300"/>
                </a:solidFill>
                <a:effectLst/>
              </a:rPr>
              <a:t> </a:t>
            </a:r>
            <a:r>
              <a:rPr lang="en-US" altLang="en-US" sz="2400" b="0" i="1" dirty="0">
                <a:solidFill>
                  <a:srgbClr val="00FFFF"/>
                </a:solidFill>
                <a:effectLst/>
              </a:rPr>
              <a:t>(1 Peter 3:13-22)</a:t>
            </a:r>
            <a:endParaRPr lang="en-US" altLang="en-US" sz="2000" b="0" i="1" dirty="0">
              <a:solidFill>
                <a:srgbClr val="00FFFF"/>
              </a:solidFill>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348049" y="1066800"/>
            <a:ext cx="8491151" cy="5872249"/>
          </a:xfrm>
          <a:prstGeom prst="rect">
            <a:avLst/>
          </a:prstGeom>
        </p:spPr>
        <p:txBody>
          <a:bodyPr wrap="square">
            <a:spAutoFit/>
          </a:bodyPr>
          <a:lstStyle/>
          <a:p>
            <a:pPr marL="0" marR="0" indent="457200">
              <a:lnSpc>
                <a:spcPct val="107000"/>
              </a:lnSpc>
              <a:spcBef>
                <a:spcPts val="0"/>
              </a:spcBef>
              <a:spcAft>
                <a:spcPts val="1200"/>
              </a:spcAft>
            </a:pPr>
            <a:r>
              <a:rPr lang="en-US" sz="2700" b="1" i="1" dirty="0">
                <a:solidFill>
                  <a:schemeClr val="tx2">
                    <a:lumMod val="90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He was put to death in the flesh, but made alive in the spirit, </a:t>
            </a:r>
            <a:r>
              <a:rPr lang="en-US" sz="2700" b="1" i="1" baseline="30000" dirty="0">
                <a:solidFill>
                  <a:schemeClr val="tx2">
                    <a:lumMod val="90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19</a:t>
            </a:r>
            <a:r>
              <a:rPr lang="en-US" sz="2700" b="1" i="1" dirty="0">
                <a:solidFill>
                  <a:schemeClr val="tx2">
                    <a:lumMod val="90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in which also he went and made a proclamation to the spirits in prison, </a:t>
            </a:r>
            <a:r>
              <a:rPr lang="en-US" sz="2700" b="1" i="1" baseline="30000" dirty="0">
                <a:solidFill>
                  <a:schemeClr val="tx2">
                    <a:lumMod val="90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20</a:t>
            </a:r>
            <a:r>
              <a:rPr lang="en-US" sz="2700" b="1" i="1" dirty="0">
                <a:solidFill>
                  <a:schemeClr val="tx2">
                    <a:lumMod val="90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who in former times did not obey, when God waited patiently in the days of Noah, during the building of the ark, in which a few, that is, eight persons, were saved through water. </a:t>
            </a:r>
            <a:r>
              <a:rPr lang="en-US" sz="2700" b="1" i="1" baseline="30000" dirty="0">
                <a:solidFill>
                  <a:schemeClr val="tx2">
                    <a:lumMod val="90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21</a:t>
            </a:r>
            <a:r>
              <a:rPr lang="en-US" sz="2700" b="1" i="1" dirty="0">
                <a:solidFill>
                  <a:schemeClr val="tx2">
                    <a:lumMod val="90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And baptism, which this prefigured, now saves you — not as a removal of dirt from the body, but as an appeal to God for a good conscience, through the resurrection of Jesus Christ, </a:t>
            </a:r>
            <a:r>
              <a:rPr lang="en-US" sz="2700" b="1" i="1" baseline="30000" dirty="0">
                <a:solidFill>
                  <a:schemeClr val="tx2">
                    <a:lumMod val="90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22</a:t>
            </a:r>
            <a:r>
              <a:rPr lang="en-US" sz="2700" b="1" i="1" dirty="0">
                <a:solidFill>
                  <a:schemeClr val="tx2">
                    <a:lumMod val="90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who has gone into heaven and is at the right hand of God, with angels, authorities, and powers made subject to him.</a:t>
            </a:r>
            <a:endParaRPr lang="en-US" sz="2700" b="1" dirty="0">
              <a:solidFill>
                <a:schemeClr val="tx2">
                  <a:lumMod val="9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11627098"/>
      </p:ext>
    </p:extLst>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664BA"/>
        </a:solidFill>
        <a:effectLst/>
      </p:bgPr>
    </p:bg>
    <p:spTree>
      <p:nvGrpSpPr>
        <p:cNvPr id="1" name=""/>
        <p:cNvGrpSpPr/>
        <p:nvPr/>
      </p:nvGrpSpPr>
      <p:grpSpPr>
        <a:xfrm>
          <a:off x="0" y="0"/>
          <a:ext cx="0" cy="0"/>
          <a:chOff x="0" y="0"/>
          <a:chExt cx="0" cy="0"/>
        </a:xfrm>
      </p:grpSpPr>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28600" y="1981200"/>
            <a:ext cx="8491151" cy="3108543"/>
          </a:xfrm>
          <a:prstGeom prst="rect">
            <a:avLst/>
          </a:prstGeom>
        </p:spPr>
        <p:txBody>
          <a:bodyPr wrap="square">
            <a:spAutoFit/>
          </a:bodyPr>
          <a:lstStyle/>
          <a:p>
            <a:r>
              <a:rPr lang="en-US" sz="2800" b="1" i="1" baseline="30000" dirty="0">
                <a:effectLst>
                  <a:outerShdw blurRad="38100" dist="38100" dir="2700000" algn="tl">
                    <a:srgbClr val="000000">
                      <a:alpha val="43137"/>
                    </a:srgbClr>
                  </a:outerShdw>
                </a:effectLst>
              </a:rPr>
              <a:t>	15</a:t>
            </a:r>
            <a:r>
              <a:rPr lang="en-US" sz="2800" b="1" i="1" dirty="0">
                <a:effectLst>
                  <a:outerShdw blurRad="38100" dist="38100" dir="2700000" algn="tl">
                    <a:srgbClr val="000000">
                      <a:alpha val="43137"/>
                    </a:srgbClr>
                  </a:outerShdw>
                </a:effectLst>
              </a:rPr>
              <a:t>“If you love me, you will keep my commandments. </a:t>
            </a:r>
            <a:r>
              <a:rPr lang="en-US" sz="2800" b="1" i="1" baseline="30000" dirty="0">
                <a:effectLst>
                  <a:outerShdw blurRad="38100" dist="38100" dir="2700000" algn="tl">
                    <a:srgbClr val="000000">
                      <a:alpha val="43137"/>
                    </a:srgbClr>
                  </a:outerShdw>
                </a:effectLst>
              </a:rPr>
              <a:t>16</a:t>
            </a:r>
            <a:r>
              <a:rPr lang="en-US" sz="2800" b="1" i="1" dirty="0">
                <a:effectLst>
                  <a:outerShdw blurRad="38100" dist="38100" dir="2700000" algn="tl">
                    <a:srgbClr val="000000">
                      <a:alpha val="43137"/>
                    </a:srgbClr>
                  </a:outerShdw>
                </a:effectLst>
              </a:rPr>
              <a:t>And I will ask the Father, and he will give you another Advocate, to be with you for ever. </a:t>
            </a:r>
            <a:r>
              <a:rPr lang="en-US" sz="2800" b="1" i="1" baseline="30000" dirty="0">
                <a:effectLst>
                  <a:outerShdw blurRad="38100" dist="38100" dir="2700000" algn="tl">
                    <a:srgbClr val="000000">
                      <a:alpha val="43137"/>
                    </a:srgbClr>
                  </a:outerShdw>
                </a:effectLst>
              </a:rPr>
              <a:t>17</a:t>
            </a:r>
            <a:r>
              <a:rPr lang="en-US" sz="2800" b="1" i="1" dirty="0">
                <a:effectLst>
                  <a:outerShdw blurRad="38100" dist="38100" dir="2700000" algn="tl">
                    <a:srgbClr val="000000">
                      <a:alpha val="43137"/>
                    </a:srgbClr>
                  </a:outerShdw>
                </a:effectLst>
              </a:rPr>
              <a:t>This is the Spirit of truth, whom the world cannot receive, because it neither sees him nor knows him. You know him, because he abides with you, and he will be in you.</a:t>
            </a:r>
            <a:endParaRPr lang="en-US" sz="2700" b="1" dirty="0">
              <a:solidFill>
                <a:schemeClr val="tx2">
                  <a:lumMod val="9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2"/>
          <p:cNvSpPr txBox="1">
            <a:spLocks noChangeArrowheads="1"/>
          </p:cNvSpPr>
          <p:nvPr/>
        </p:nvSpPr>
        <p:spPr bwMode="auto">
          <a:xfrm>
            <a:off x="533400" y="763030"/>
            <a:ext cx="9296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kern="0">
                <a:solidFill>
                  <a:srgbClr val="FFFF00"/>
                </a:solidFill>
                <a:cs typeface="Times New Roman" pitchFamily="18" charset="0"/>
              </a:rPr>
              <a:t>Proclaiming the WORD</a:t>
            </a:r>
            <a:br>
              <a:rPr lang="en-US" altLang="en-US" sz="3600" b="0" i="1" u="sng" kern="0">
                <a:solidFill>
                  <a:srgbClr val="FFFF00"/>
                </a:solidFill>
                <a:cs typeface="Times New Roman" pitchFamily="18" charset="0"/>
              </a:rPr>
            </a:br>
            <a:r>
              <a:rPr lang="en-US" altLang="en-US" sz="3200" i="1" kern="0">
                <a:effectLst/>
              </a:rPr>
              <a:t>Scripture Reading</a:t>
            </a:r>
            <a:r>
              <a:rPr lang="en-US" altLang="en-US" sz="2000" i="1" kern="0">
                <a:solidFill>
                  <a:srgbClr val="003300"/>
                </a:solidFill>
                <a:effectLst/>
              </a:rPr>
              <a:t> </a:t>
            </a:r>
            <a:r>
              <a:rPr lang="en-US" altLang="en-US" sz="2400" b="0" i="1" kern="0">
                <a:solidFill>
                  <a:srgbClr val="00FFFF"/>
                </a:solidFill>
                <a:effectLst/>
              </a:rPr>
              <a:t>(John 14:15-21)</a:t>
            </a:r>
            <a:endParaRPr lang="en-US" altLang="en-US" sz="2000" b="0" i="1" kern="0" dirty="0">
              <a:solidFill>
                <a:srgbClr val="00FFFF"/>
              </a:solidFill>
              <a:effectLst/>
            </a:endParaRPr>
          </a:p>
        </p:txBody>
      </p:sp>
    </p:spTree>
    <p:extLst>
      <p:ext uri="{BB962C8B-B14F-4D97-AF65-F5344CB8AC3E}">
        <p14:creationId xmlns:p14="http://schemas.microsoft.com/office/powerpoint/2010/main" val="2889291784"/>
      </p:ext>
    </p:extLst>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664BA"/>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533400" y="763030"/>
            <a:ext cx="9296400"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3200" i="1" dirty="0">
                <a:effectLst/>
              </a:rPr>
              <a:t>Scripture Reading</a:t>
            </a:r>
            <a:r>
              <a:rPr lang="en-US" altLang="en-US" sz="2000" i="1" dirty="0">
                <a:solidFill>
                  <a:srgbClr val="003300"/>
                </a:solidFill>
                <a:effectLst/>
              </a:rPr>
              <a:t> </a:t>
            </a:r>
            <a:r>
              <a:rPr lang="en-US" altLang="en-US" sz="2400" b="0" i="1" dirty="0">
                <a:solidFill>
                  <a:srgbClr val="00FFFF"/>
                </a:solidFill>
                <a:effectLst/>
              </a:rPr>
              <a:t>(John 14:15-21)</a:t>
            </a:r>
            <a:endParaRPr lang="en-US" altLang="en-US" sz="2000" b="0" i="1" dirty="0">
              <a:solidFill>
                <a:srgbClr val="00FFFF"/>
              </a:solidFill>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451022" y="2133600"/>
            <a:ext cx="8491151" cy="4395178"/>
          </a:xfrm>
          <a:prstGeom prst="rect">
            <a:avLst/>
          </a:prstGeom>
        </p:spPr>
        <p:txBody>
          <a:bodyPr wrap="square">
            <a:spAutoFit/>
          </a:bodyPr>
          <a:lstStyle/>
          <a:p>
            <a:r>
              <a:rPr lang="en-US" sz="2800" b="1" i="1" baseline="30000" dirty="0">
                <a:solidFill>
                  <a:srgbClr val="FFFF00"/>
                </a:solidFill>
                <a:effectLst>
                  <a:outerShdw blurRad="38100" dist="38100" dir="2700000" algn="tl">
                    <a:srgbClr val="000000">
                      <a:alpha val="43137"/>
                    </a:srgbClr>
                  </a:outerShdw>
                </a:effectLst>
              </a:rPr>
              <a:t>18</a:t>
            </a:r>
            <a:r>
              <a:rPr lang="en-US" sz="2800" b="1" i="1" dirty="0">
                <a:solidFill>
                  <a:srgbClr val="FFFF00"/>
                </a:solidFill>
                <a:effectLst>
                  <a:outerShdw blurRad="38100" dist="38100" dir="2700000" algn="tl">
                    <a:srgbClr val="000000">
                      <a:alpha val="43137"/>
                    </a:srgbClr>
                  </a:outerShdw>
                </a:effectLst>
              </a:rPr>
              <a:t>“I will not leave you orphaned; I am coming to you. </a:t>
            </a:r>
            <a:r>
              <a:rPr lang="en-US" sz="2800" b="1" i="1" baseline="30000" dirty="0">
                <a:solidFill>
                  <a:srgbClr val="FFFF00"/>
                </a:solidFill>
                <a:effectLst>
                  <a:outerShdw blurRad="38100" dist="38100" dir="2700000" algn="tl">
                    <a:srgbClr val="000000">
                      <a:alpha val="43137"/>
                    </a:srgbClr>
                  </a:outerShdw>
                </a:effectLst>
              </a:rPr>
              <a:t>19</a:t>
            </a:r>
            <a:r>
              <a:rPr lang="en-US" sz="2800" b="1" i="1" dirty="0">
                <a:solidFill>
                  <a:srgbClr val="FFFF00"/>
                </a:solidFill>
                <a:effectLst>
                  <a:outerShdw blurRad="38100" dist="38100" dir="2700000" algn="tl">
                    <a:srgbClr val="000000">
                      <a:alpha val="43137"/>
                    </a:srgbClr>
                  </a:outerShdw>
                </a:effectLst>
              </a:rPr>
              <a:t>In a little while the world will no longer see me, but you will see me; because I live, you also will live. </a:t>
            </a:r>
            <a:r>
              <a:rPr lang="en-US" sz="2800" b="1" i="1" baseline="30000" dirty="0">
                <a:solidFill>
                  <a:srgbClr val="FFFF00"/>
                </a:solidFill>
                <a:effectLst>
                  <a:outerShdw blurRad="38100" dist="38100" dir="2700000" algn="tl">
                    <a:srgbClr val="000000">
                      <a:alpha val="43137"/>
                    </a:srgbClr>
                  </a:outerShdw>
                </a:effectLst>
              </a:rPr>
              <a:t>20</a:t>
            </a:r>
            <a:r>
              <a:rPr lang="en-US" sz="2800" b="1" i="1" dirty="0">
                <a:solidFill>
                  <a:srgbClr val="FFFF00"/>
                </a:solidFill>
                <a:effectLst>
                  <a:outerShdw blurRad="38100" dist="38100" dir="2700000" algn="tl">
                    <a:srgbClr val="000000">
                      <a:alpha val="43137"/>
                    </a:srgbClr>
                  </a:outerShdw>
                </a:effectLst>
              </a:rPr>
              <a:t>On that day you will know that I am in my Father, and you in me, and I in you. </a:t>
            </a:r>
            <a:r>
              <a:rPr lang="en-US" sz="2800" b="1" i="1" baseline="30000" dirty="0">
                <a:effectLst>
                  <a:outerShdw blurRad="38100" dist="38100" dir="2700000" algn="tl">
                    <a:srgbClr val="000000">
                      <a:alpha val="43137"/>
                    </a:srgbClr>
                  </a:outerShdw>
                </a:effectLst>
              </a:rPr>
              <a:t>21</a:t>
            </a:r>
            <a:r>
              <a:rPr lang="en-US" sz="2800" b="1" i="1" dirty="0">
                <a:effectLst>
                  <a:outerShdw blurRad="38100" dist="38100" dir="2700000" algn="tl">
                    <a:srgbClr val="000000">
                      <a:alpha val="43137"/>
                    </a:srgbClr>
                  </a:outerShdw>
                </a:effectLst>
              </a:rPr>
              <a:t>They who have my commandments and keep them are those who love me; and those who love me will be loved by my Father, and I will love them and reveal myself to them.”</a:t>
            </a:r>
          </a:p>
          <a:p>
            <a:pPr marL="0" marR="0" indent="457200">
              <a:lnSpc>
                <a:spcPct val="107000"/>
              </a:lnSpc>
              <a:spcBef>
                <a:spcPts val="0"/>
              </a:spcBef>
              <a:spcAft>
                <a:spcPts val="1200"/>
              </a:spcAft>
            </a:pPr>
            <a:endParaRPr lang="en-US" sz="2700" b="1" dirty="0">
              <a:solidFill>
                <a:schemeClr val="tx2">
                  <a:lumMod val="9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19307988"/>
      </p:ext>
    </p:extLst>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0"/>
            <a:ext cx="9829800" cy="8534400"/>
          </a:xfrm>
          <a:prstGeom prst="rect">
            <a:avLst/>
          </a:prstGeom>
        </p:spPr>
      </p:pic>
      <p:sp>
        <p:nvSpPr>
          <p:cNvPr id="801794" name="Rectangle 2"/>
          <p:cNvSpPr>
            <a:spLocks noChangeArrowheads="1"/>
          </p:cNvSpPr>
          <p:nvPr/>
        </p:nvSpPr>
        <p:spPr bwMode="auto">
          <a:xfrm>
            <a:off x="609600" y="1066800"/>
            <a:ext cx="8686800" cy="295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b="1">
                <a:solidFill>
                  <a:schemeClr val="tx2"/>
                </a:solidFill>
                <a:effectLst>
                  <a:outerShdw blurRad="38100" dist="38100" dir="2700000" algn="tl">
                    <a:srgbClr val="000000"/>
                  </a:outerShdw>
                </a:effectLst>
                <a:latin typeface="Arial Black" pitchFamily="34" charset="0"/>
                <a:cs typeface="Arial" charset="0"/>
              </a:defRPr>
            </a:lvl1pPr>
            <a:lvl2pPr>
              <a:defRPr sz="4400" b="1">
                <a:solidFill>
                  <a:schemeClr val="tx2"/>
                </a:solidFill>
                <a:effectLst>
                  <a:outerShdw blurRad="38100" dist="38100" dir="2700000" algn="tl">
                    <a:srgbClr val="000000"/>
                  </a:outerShdw>
                </a:effectLst>
                <a:latin typeface="Arial Black" pitchFamily="34" charset="0"/>
                <a:cs typeface="Arial" charset="0"/>
              </a:defRPr>
            </a:lvl2pPr>
            <a:lvl3pPr>
              <a:defRPr sz="4400" b="1">
                <a:solidFill>
                  <a:schemeClr val="tx2"/>
                </a:solidFill>
                <a:effectLst>
                  <a:outerShdw blurRad="38100" dist="38100" dir="2700000" algn="tl">
                    <a:srgbClr val="000000"/>
                  </a:outerShdw>
                </a:effectLst>
                <a:latin typeface="Arial Black" pitchFamily="34" charset="0"/>
                <a:cs typeface="Arial" charset="0"/>
              </a:defRPr>
            </a:lvl3pPr>
            <a:lvl4pPr>
              <a:defRPr sz="4400" b="1">
                <a:solidFill>
                  <a:schemeClr val="tx2"/>
                </a:solidFill>
                <a:effectLst>
                  <a:outerShdw blurRad="38100" dist="38100" dir="2700000" algn="tl">
                    <a:srgbClr val="000000"/>
                  </a:outerShdw>
                </a:effectLst>
                <a:latin typeface="Arial Black" pitchFamily="34" charset="0"/>
                <a:cs typeface="Arial" charset="0"/>
              </a:defRPr>
            </a:lvl4pPr>
            <a:lvl5pPr>
              <a:defRPr sz="4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00FFFF"/>
                </a:solidFill>
                <a:effectLst>
                  <a:outerShdw blurRad="38100" dist="38100" dir="2700000" algn="tl">
                    <a:srgbClr val="000000">
                      <a:alpha val="43137"/>
                    </a:srgbClr>
                  </a:outerShdw>
                </a:effectLst>
                <a:cs typeface="Times New Roman" pitchFamily="18" charset="0"/>
              </a:rPr>
              <a:t>Proclaiming the WORD</a:t>
            </a:r>
            <a:br>
              <a:rPr lang="en-US" altLang="en-US" sz="3600" b="0" i="1" u="sng" dirty="0">
                <a:solidFill>
                  <a:schemeClr val="tx1"/>
                </a:solidFill>
                <a:effectLst/>
                <a:cs typeface="Times New Roman" pitchFamily="18" charset="0"/>
              </a:rPr>
            </a:br>
            <a:r>
              <a:rPr lang="en-US" altLang="en-US" sz="3600" b="0" i="1" dirty="0">
                <a:solidFill>
                  <a:srgbClr val="FF0000"/>
                </a:solidFill>
                <a:effectLst>
                  <a:outerShdw blurRad="38100" dist="38100" dir="2700000" algn="tl">
                    <a:srgbClr val="000000">
                      <a:alpha val="43137"/>
                    </a:srgbClr>
                  </a:outerShdw>
                </a:effectLst>
                <a:cs typeface="Times New Roman" pitchFamily="18" charset="0"/>
              </a:rPr>
              <a:t>Ready, Set, Go… </a:t>
            </a:r>
          </a:p>
          <a:p>
            <a:r>
              <a:rPr lang="en-US" altLang="en-US" sz="2800" i="1" dirty="0">
                <a:solidFill>
                  <a:srgbClr val="FFFF00"/>
                </a:solidFill>
                <a:effectLst>
                  <a:outerShdw blurRad="38100" dist="38100" dir="2700000" algn="tl">
                    <a:srgbClr val="000000">
                      <a:alpha val="43137"/>
                    </a:srgbClr>
                  </a:outerShdw>
                </a:effectLst>
                <a:latin typeface="+mn-lt"/>
              </a:rPr>
              <a:t>(1 Peter 3:13-22 and John 14:15-21)</a:t>
            </a:r>
          </a:p>
        </p:txBody>
      </p:sp>
    </p:spTree>
    <p:extLst>
      <p:ext uri="{BB962C8B-B14F-4D97-AF65-F5344CB8AC3E}">
        <p14:creationId xmlns:p14="http://schemas.microsoft.com/office/powerpoint/2010/main" val="277925184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584886" y="692441"/>
            <a:ext cx="8839200" cy="1431925"/>
          </a:xfrm>
        </p:spPr>
        <p:txBody>
          <a:bodyPr/>
          <a:lstStyle/>
          <a:p>
            <a:r>
              <a:rPr lang="en-US" altLang="en-US" sz="3600" b="0" i="1" u="sng" dirty="0">
                <a:solidFill>
                  <a:srgbClr val="00FFFF"/>
                </a:solidFill>
                <a:cs typeface="Times New Roman" pitchFamily="18" charset="0"/>
              </a:rPr>
              <a:t>Responding Hymn</a:t>
            </a:r>
            <a:br>
              <a:rPr lang="en-US" altLang="en-US" sz="3600" b="0" i="1" u="sng" dirty="0">
                <a:solidFill>
                  <a:srgbClr val="FFFF00"/>
                </a:solidFill>
                <a:cs typeface="Times New Roman" pitchFamily="18" charset="0"/>
              </a:rPr>
            </a:br>
            <a:r>
              <a:rPr lang="en-US" altLang="en-US" sz="2800" b="0" i="1" dirty="0">
                <a:solidFill>
                  <a:srgbClr val="FFFF00"/>
                </a:solidFill>
              </a:rPr>
              <a:t># 366</a:t>
            </a:r>
            <a:r>
              <a:rPr lang="en-US" sz="2800" i="1" dirty="0">
                <a:effectLst/>
                <a:latin typeface="+mn-lt"/>
              </a:rPr>
              <a:t> </a:t>
            </a:r>
            <a:r>
              <a:rPr lang="en-US" sz="2800" i="1" dirty="0">
                <a:solidFill>
                  <a:srgbClr val="FFFF00"/>
                </a:solidFill>
                <a:effectLst>
                  <a:outerShdw blurRad="38100" dist="38100" dir="2700000" algn="tl">
                    <a:srgbClr val="000000">
                      <a:alpha val="43137"/>
                    </a:srgbClr>
                  </a:outerShdw>
                </a:effectLst>
                <a:latin typeface="+mn-lt"/>
              </a:rPr>
              <a:t>“Love Divine, All Loves Excelling”</a:t>
            </a:r>
            <a:endParaRPr lang="en-US" altLang="en-US" sz="2800" b="0" i="1" dirty="0">
              <a:solidFill>
                <a:srgbClr val="FFFF00"/>
              </a:solidFill>
              <a:latin typeface="+mn-lt"/>
            </a:endParaRPr>
          </a:p>
        </p:txBody>
      </p:sp>
      <p:sp>
        <p:nvSpPr>
          <p:cNvPr id="32771"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2" name="Rectangle 1"/>
          <p:cNvSpPr/>
          <p:nvPr/>
        </p:nvSpPr>
        <p:spPr>
          <a:xfrm>
            <a:off x="-613719" y="1810464"/>
            <a:ext cx="10058400" cy="5047536"/>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Love divine, all loves excelling,</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Joy of heaven, to earth come down,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fix in us thy humble dwelling;</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all thy faithful mercies crown.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Jesus, thou art all compassion;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pure, unbounded love thou art;</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visit us with thy salvation;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enter every trembling heart.</a:t>
            </a:r>
            <a:br>
              <a:rPr lang="en-US" sz="3600" b="1" i="1" dirty="0">
                <a:effectLst>
                  <a:outerShdw blurRad="38100" dist="38100" dir="2700000" algn="tl">
                    <a:srgbClr val="000000">
                      <a:alpha val="43137"/>
                    </a:srgbClr>
                  </a:outerShdw>
                </a:effectLst>
              </a:rPr>
            </a:br>
            <a:endParaRPr lang="en-US" sz="3400"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49516238"/>
      </p:ext>
    </p:extLst>
  </p:cSld>
  <p:clrMapOvr>
    <a:masterClrMapping/>
  </p:clrMapOvr>
  <p:transition advClick="0"/>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584886" y="692441"/>
            <a:ext cx="8839200" cy="1431925"/>
          </a:xfrm>
        </p:spPr>
        <p:txBody>
          <a:bodyPr/>
          <a:lstStyle/>
          <a:p>
            <a:r>
              <a:rPr lang="en-US" altLang="en-US" sz="3600" b="0" i="1" u="sng" dirty="0">
                <a:solidFill>
                  <a:srgbClr val="00FFFF"/>
                </a:solidFill>
                <a:cs typeface="Times New Roman" pitchFamily="18" charset="0"/>
              </a:rPr>
              <a:t>Responding Hymn</a:t>
            </a:r>
            <a:br>
              <a:rPr lang="en-US" altLang="en-US" sz="3600" b="0" i="1" u="sng" dirty="0">
                <a:solidFill>
                  <a:srgbClr val="FFFF00"/>
                </a:solidFill>
                <a:cs typeface="Times New Roman" pitchFamily="18" charset="0"/>
              </a:rPr>
            </a:br>
            <a:r>
              <a:rPr lang="en-US" altLang="en-US" sz="2800" b="0" i="1" dirty="0">
                <a:solidFill>
                  <a:srgbClr val="FFFF00"/>
                </a:solidFill>
              </a:rPr>
              <a:t># 366</a:t>
            </a:r>
            <a:r>
              <a:rPr lang="en-US" sz="2800" i="1" dirty="0">
                <a:effectLst/>
                <a:latin typeface="+mn-lt"/>
              </a:rPr>
              <a:t> </a:t>
            </a:r>
            <a:r>
              <a:rPr lang="en-US" sz="2800" i="1" dirty="0">
                <a:solidFill>
                  <a:srgbClr val="FFFF00"/>
                </a:solidFill>
                <a:effectLst>
                  <a:outerShdw blurRad="38100" dist="38100" dir="2700000" algn="tl">
                    <a:srgbClr val="000000">
                      <a:alpha val="43137"/>
                    </a:srgbClr>
                  </a:outerShdw>
                </a:effectLst>
                <a:latin typeface="+mn-lt"/>
              </a:rPr>
              <a:t>“Love Divine, All Loves Excelling”</a:t>
            </a:r>
            <a:endParaRPr lang="en-US" altLang="en-US" sz="2800" b="0" i="1" dirty="0">
              <a:solidFill>
                <a:srgbClr val="FFFF00"/>
              </a:solidFill>
              <a:latin typeface="+mn-lt"/>
            </a:endParaRPr>
          </a:p>
        </p:txBody>
      </p:sp>
      <p:sp>
        <p:nvSpPr>
          <p:cNvPr id="32771"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2" name="Rectangle 1"/>
          <p:cNvSpPr/>
          <p:nvPr/>
        </p:nvSpPr>
        <p:spPr>
          <a:xfrm>
            <a:off x="-613719" y="1810464"/>
            <a:ext cx="10058400" cy="5601533"/>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Breathe, O breathe thy loving Spirit</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into every troubled breast;</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let us all in thee inherit;</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let us find the promised rest.</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Take away the love of sinning;</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Alpha and Omega be;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end of faith, as its beginning,</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set our hearts at liberty.</a:t>
            </a:r>
            <a:br>
              <a:rPr lang="en-US" sz="3600" b="1" i="1" dirty="0"/>
            </a:br>
            <a:br>
              <a:rPr lang="en-US" sz="3600" b="1" i="1" dirty="0">
                <a:effectLst>
                  <a:outerShdw blurRad="38100" dist="38100" dir="2700000" algn="tl">
                    <a:srgbClr val="000000">
                      <a:alpha val="43137"/>
                    </a:srgbClr>
                  </a:outerShdw>
                </a:effectLst>
              </a:rPr>
            </a:br>
            <a:endParaRPr lang="en-US" sz="3400"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35154085"/>
      </p:ext>
    </p:extLst>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0"/>
            <a:ext cx="10363200" cy="6858000"/>
          </a:xfrm>
          <a:prstGeom prst="rect">
            <a:avLst/>
          </a:prstGeom>
        </p:spPr>
      </p:pic>
      <p:sp>
        <p:nvSpPr>
          <p:cNvPr id="111618" name="Rectangle 2"/>
          <p:cNvSpPr>
            <a:spLocks noGrp="1" noChangeArrowheads="1"/>
          </p:cNvSpPr>
          <p:nvPr>
            <p:ph type="ctrTitle"/>
          </p:nvPr>
        </p:nvSpPr>
        <p:spPr>
          <a:xfrm>
            <a:off x="115330" y="609600"/>
            <a:ext cx="9486902"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rgbClr val="FF0000"/>
                </a:solidFill>
              </a:rPr>
              <a:t>Call To Worship </a:t>
            </a:r>
            <a:r>
              <a:rPr lang="en-US" altLang="en-US" sz="2000" b="0" i="1" dirty="0">
                <a:solidFill>
                  <a:srgbClr val="FFFF00"/>
                </a:solidFill>
              </a:rPr>
              <a:t>(Based on Psalm 66:8-9, 16-17) </a:t>
            </a:r>
            <a:br>
              <a:rPr lang="en-US" altLang="en-US" sz="3600" b="0" i="1" dirty="0"/>
            </a:br>
            <a:endParaRPr lang="en-US" altLang="en-US" sz="2000" b="0" i="1" dirty="0">
              <a:solidFill>
                <a:schemeClr val="tx1"/>
              </a:solidFill>
              <a:latin typeface="+mn-lt"/>
            </a:endParaRPr>
          </a:p>
        </p:txBody>
      </p:sp>
      <p:sp>
        <p:nvSpPr>
          <p:cNvPr id="111619"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6" name="Rectangle 5"/>
          <p:cNvSpPr/>
          <p:nvPr/>
        </p:nvSpPr>
        <p:spPr>
          <a:xfrm>
            <a:off x="152400" y="1828800"/>
            <a:ext cx="8991600" cy="4031873"/>
          </a:xfrm>
          <a:prstGeom prst="rect">
            <a:avLst/>
          </a:prstGeom>
        </p:spPr>
        <p:txBody>
          <a:bodyPr wrap="square">
            <a:spAutoFit/>
          </a:bodyPr>
          <a:lstStyle/>
          <a:p>
            <a:r>
              <a:rPr lang="en-US" sz="3200" i="1" dirty="0">
                <a:effectLst>
                  <a:outerShdw blurRad="38100" dist="38100" dir="2700000" algn="tl">
                    <a:srgbClr val="000000">
                      <a:alpha val="43137"/>
                    </a:srgbClr>
                  </a:outerShdw>
                </a:effectLst>
              </a:rPr>
              <a:t>Bless our God, O peoples, </a:t>
            </a:r>
          </a:p>
          <a:p>
            <a:r>
              <a:rPr lang="en-US" sz="3200" i="1" dirty="0">
                <a:effectLst>
                  <a:outerShdw blurRad="38100" dist="38100" dir="2700000" algn="tl">
                    <a:srgbClr val="000000">
                      <a:alpha val="43137"/>
                    </a:srgbClr>
                  </a:outerShdw>
                </a:effectLst>
              </a:rPr>
              <a:t>let the sound of his praise be heard, </a:t>
            </a:r>
            <a:br>
              <a:rPr lang="en-US" sz="3200" i="1" dirty="0">
                <a:effectLst>
                  <a:outerShdw blurRad="38100" dist="38100" dir="2700000" algn="tl">
                    <a:srgbClr val="000000">
                      <a:alpha val="43137"/>
                    </a:srgbClr>
                  </a:outerShdw>
                </a:effectLst>
              </a:rPr>
            </a:br>
            <a:r>
              <a:rPr lang="en-US" sz="3200" i="1" dirty="0">
                <a:effectLst>
                  <a:outerShdw blurRad="38100" dist="38100" dir="2700000" algn="tl">
                    <a:srgbClr val="000000">
                      <a:alpha val="43137"/>
                    </a:srgbClr>
                  </a:outerShdw>
                </a:effectLst>
              </a:rPr>
              <a:t>	</a:t>
            </a:r>
            <a:r>
              <a:rPr lang="en-US" sz="3200" b="1" i="1" dirty="0">
                <a:solidFill>
                  <a:srgbClr val="FFFF00"/>
                </a:solidFill>
                <a:effectLst>
                  <a:outerShdw blurRad="38100" dist="38100" dir="2700000" algn="tl">
                    <a:srgbClr val="000000">
                      <a:alpha val="43137"/>
                    </a:srgbClr>
                  </a:outerShdw>
                </a:effectLst>
              </a:rPr>
              <a:t>who has kept us among the living, </a:t>
            </a:r>
          </a:p>
          <a:p>
            <a:r>
              <a:rPr lang="en-US" sz="3200" b="1" i="1" dirty="0">
                <a:solidFill>
                  <a:srgbClr val="FFFF00"/>
                </a:solidFill>
                <a:effectLst>
                  <a:outerShdw blurRad="38100" dist="38100" dir="2700000" algn="tl">
                    <a:srgbClr val="000000">
                      <a:alpha val="43137"/>
                    </a:srgbClr>
                  </a:outerShdw>
                </a:effectLst>
              </a:rPr>
              <a:t>	and has not let our feet slip.</a:t>
            </a:r>
            <a:endParaRPr lang="en-US" sz="3200" dirty="0">
              <a:solidFill>
                <a:srgbClr val="FFFF00"/>
              </a:solidFill>
              <a:effectLst>
                <a:outerShdw blurRad="38100" dist="38100" dir="2700000" algn="tl">
                  <a:srgbClr val="000000">
                    <a:alpha val="43137"/>
                  </a:srgbClr>
                </a:outerShdw>
              </a:effectLst>
            </a:endParaRPr>
          </a:p>
          <a:p>
            <a:r>
              <a:rPr lang="en-US" sz="3200" i="1" dirty="0">
                <a:effectLst>
                  <a:outerShdw blurRad="38100" dist="38100" dir="2700000" algn="tl">
                    <a:srgbClr val="000000">
                      <a:alpha val="43137"/>
                    </a:srgbClr>
                  </a:outerShdw>
                </a:effectLst>
              </a:rPr>
              <a:t>Come and hear, all you who fear God, </a:t>
            </a:r>
            <a:endParaRPr lang="en-US" sz="3200" dirty="0">
              <a:effectLst>
                <a:outerShdw blurRad="38100" dist="38100" dir="2700000" algn="tl">
                  <a:srgbClr val="000000">
                    <a:alpha val="43137"/>
                  </a:srgbClr>
                </a:outerShdw>
              </a:effectLst>
            </a:endParaRPr>
          </a:p>
          <a:p>
            <a:r>
              <a:rPr lang="en-US" sz="3200" i="1" dirty="0">
                <a:effectLst>
                  <a:outerShdw blurRad="38100" dist="38100" dir="2700000" algn="tl">
                    <a:srgbClr val="000000">
                      <a:alpha val="43137"/>
                    </a:srgbClr>
                  </a:outerShdw>
                </a:effectLst>
              </a:rPr>
              <a:t>and we shall proclaim what he has done for us. </a:t>
            </a:r>
            <a:endParaRPr lang="en-US" sz="3200" dirty="0">
              <a:effectLst>
                <a:outerShdw blurRad="38100" dist="38100" dir="2700000" algn="tl">
                  <a:srgbClr val="000000">
                    <a:alpha val="43137"/>
                  </a:srgbClr>
                </a:outerShdw>
              </a:effectLst>
            </a:endParaRPr>
          </a:p>
          <a:p>
            <a:r>
              <a:rPr lang="en-US" sz="3200" b="1" i="1" dirty="0">
                <a:effectLst>
                  <a:outerShdw blurRad="38100" dist="38100" dir="2700000" algn="tl">
                    <a:srgbClr val="000000">
                      <a:alpha val="43137"/>
                    </a:srgbClr>
                  </a:outerShdw>
                </a:effectLst>
              </a:rPr>
              <a:t>       	</a:t>
            </a:r>
            <a:r>
              <a:rPr lang="en-US" sz="3200" b="1" i="1" dirty="0">
                <a:solidFill>
                  <a:srgbClr val="FFFF00"/>
                </a:solidFill>
                <a:effectLst>
                  <a:outerShdw blurRad="38100" dist="38100" dir="2700000" algn="tl">
                    <a:srgbClr val="000000">
                      <a:alpha val="43137"/>
                    </a:srgbClr>
                  </a:outerShdw>
                </a:effectLst>
              </a:rPr>
              <a:t>We cry aloud to our God, </a:t>
            </a:r>
          </a:p>
          <a:p>
            <a:r>
              <a:rPr lang="en-US" sz="3200" b="1" i="1" dirty="0">
                <a:solidFill>
                  <a:srgbClr val="FFFF00"/>
                </a:solidFill>
                <a:effectLst>
                  <a:outerShdw blurRad="38100" dist="38100" dir="2700000" algn="tl">
                    <a:srgbClr val="000000">
                      <a:alpha val="43137"/>
                    </a:srgbClr>
                  </a:outerShdw>
                </a:effectLst>
              </a:rPr>
              <a:t>	and he will be extolled with our tongues.</a:t>
            </a:r>
            <a:endParaRPr lang="en-US" sz="3200" dirty="0">
              <a:solidFill>
                <a:srgbClr val="FFFF00"/>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cSld>
  <p:clrMapOvr>
    <a:masterClrMapping/>
  </p:clrMapOvr>
  <p:transition advClick="0"/>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584886" y="692441"/>
            <a:ext cx="8839200" cy="1431925"/>
          </a:xfrm>
        </p:spPr>
        <p:txBody>
          <a:bodyPr/>
          <a:lstStyle/>
          <a:p>
            <a:r>
              <a:rPr lang="en-US" altLang="en-US" sz="3600" b="0" i="1" u="sng" dirty="0">
                <a:solidFill>
                  <a:srgbClr val="00FFFF"/>
                </a:solidFill>
                <a:cs typeface="Times New Roman" pitchFamily="18" charset="0"/>
              </a:rPr>
              <a:t>Responding Hymn</a:t>
            </a:r>
            <a:br>
              <a:rPr lang="en-US" altLang="en-US" sz="3600" b="0" i="1" u="sng" dirty="0">
                <a:solidFill>
                  <a:srgbClr val="FFFF00"/>
                </a:solidFill>
                <a:cs typeface="Times New Roman" pitchFamily="18" charset="0"/>
              </a:rPr>
            </a:br>
            <a:r>
              <a:rPr lang="en-US" altLang="en-US" sz="2800" b="0" i="1" dirty="0">
                <a:solidFill>
                  <a:srgbClr val="FFFF00"/>
                </a:solidFill>
              </a:rPr>
              <a:t># 366</a:t>
            </a:r>
            <a:r>
              <a:rPr lang="en-US" sz="2800" i="1" dirty="0">
                <a:effectLst/>
                <a:latin typeface="+mn-lt"/>
              </a:rPr>
              <a:t> </a:t>
            </a:r>
            <a:r>
              <a:rPr lang="en-US" sz="2800" i="1" dirty="0">
                <a:solidFill>
                  <a:srgbClr val="FFFF00"/>
                </a:solidFill>
                <a:effectLst>
                  <a:outerShdw blurRad="38100" dist="38100" dir="2700000" algn="tl">
                    <a:srgbClr val="000000">
                      <a:alpha val="43137"/>
                    </a:srgbClr>
                  </a:outerShdw>
                </a:effectLst>
                <a:latin typeface="+mn-lt"/>
              </a:rPr>
              <a:t>“Love Divine, All Loves Excelling”</a:t>
            </a:r>
            <a:endParaRPr lang="en-US" altLang="en-US" sz="2800" b="0" i="1" dirty="0">
              <a:solidFill>
                <a:srgbClr val="FFFF00"/>
              </a:solidFill>
              <a:latin typeface="+mn-lt"/>
            </a:endParaRPr>
          </a:p>
        </p:txBody>
      </p:sp>
      <p:sp>
        <p:nvSpPr>
          <p:cNvPr id="32771"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2" name="Rectangle 1"/>
          <p:cNvSpPr/>
          <p:nvPr/>
        </p:nvSpPr>
        <p:spPr>
          <a:xfrm>
            <a:off x="-613719" y="1810464"/>
            <a:ext cx="10058400" cy="5601533"/>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Come, Almighty, to deliver;</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let us all thy life receive;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suddenly return, and never,</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nevermore thy temples leave.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Thee we would be always blessing,</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serve thee as thy hosts above,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pray, and praise thee without ceasing,</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glory in thy perfect love.</a:t>
            </a:r>
            <a:br>
              <a:rPr lang="en-US" sz="3600" b="1" i="1" dirty="0">
                <a:effectLst>
                  <a:outerShdw blurRad="38100" dist="38100" dir="2700000" algn="tl">
                    <a:srgbClr val="000000">
                      <a:alpha val="43137"/>
                    </a:srgbClr>
                  </a:outerShdw>
                </a:effectLst>
              </a:rPr>
            </a:br>
            <a:br>
              <a:rPr lang="en-US" sz="3600" b="1" i="1" dirty="0">
                <a:effectLst>
                  <a:outerShdw blurRad="38100" dist="38100" dir="2700000" algn="tl">
                    <a:srgbClr val="000000">
                      <a:alpha val="43137"/>
                    </a:srgbClr>
                  </a:outerShdw>
                </a:effectLst>
              </a:rPr>
            </a:br>
            <a:endParaRPr lang="en-US" sz="3400"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67899766"/>
      </p:ext>
    </p:extLst>
  </p:cSld>
  <p:clrMapOvr>
    <a:masterClrMapping/>
  </p:clrMapOvr>
  <p:transition advClick="0"/>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584886" y="692441"/>
            <a:ext cx="8839200" cy="1431925"/>
          </a:xfrm>
        </p:spPr>
        <p:txBody>
          <a:bodyPr/>
          <a:lstStyle/>
          <a:p>
            <a:r>
              <a:rPr lang="en-US" altLang="en-US" sz="3600" b="0" i="1" u="sng" dirty="0">
                <a:solidFill>
                  <a:srgbClr val="00FFFF"/>
                </a:solidFill>
                <a:cs typeface="Times New Roman" pitchFamily="18" charset="0"/>
              </a:rPr>
              <a:t>Responding Hymn</a:t>
            </a:r>
            <a:br>
              <a:rPr lang="en-US" altLang="en-US" sz="3600" b="0" i="1" u="sng" dirty="0">
                <a:solidFill>
                  <a:srgbClr val="FFFF00"/>
                </a:solidFill>
                <a:cs typeface="Times New Roman" pitchFamily="18" charset="0"/>
              </a:rPr>
            </a:br>
            <a:r>
              <a:rPr lang="en-US" altLang="en-US" sz="2800" b="0" i="1" dirty="0">
                <a:solidFill>
                  <a:srgbClr val="FFFF00"/>
                </a:solidFill>
              </a:rPr>
              <a:t># 366</a:t>
            </a:r>
            <a:r>
              <a:rPr lang="en-US" sz="2800" i="1" dirty="0">
                <a:effectLst/>
                <a:latin typeface="+mn-lt"/>
              </a:rPr>
              <a:t> </a:t>
            </a:r>
            <a:r>
              <a:rPr lang="en-US" sz="2800" i="1" dirty="0">
                <a:solidFill>
                  <a:srgbClr val="FFFF00"/>
                </a:solidFill>
                <a:effectLst>
                  <a:outerShdw blurRad="38100" dist="38100" dir="2700000" algn="tl">
                    <a:srgbClr val="000000">
                      <a:alpha val="43137"/>
                    </a:srgbClr>
                  </a:outerShdw>
                </a:effectLst>
                <a:latin typeface="+mn-lt"/>
              </a:rPr>
              <a:t>“Love Divine, All Loves Excelling”</a:t>
            </a:r>
            <a:endParaRPr lang="en-US" altLang="en-US" sz="2800" b="0" i="1" dirty="0">
              <a:solidFill>
                <a:srgbClr val="FFFF00"/>
              </a:solidFill>
              <a:latin typeface="+mn-lt"/>
            </a:endParaRPr>
          </a:p>
        </p:txBody>
      </p:sp>
      <p:sp>
        <p:nvSpPr>
          <p:cNvPr id="32771"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2" name="Rectangle 1"/>
          <p:cNvSpPr/>
          <p:nvPr/>
        </p:nvSpPr>
        <p:spPr>
          <a:xfrm>
            <a:off x="-613719" y="1810464"/>
            <a:ext cx="10058400" cy="5047536"/>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Finish then thy new creation;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pure and spotless let us be;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let us see thy great salvation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perfectly restored in thee: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changed from glory into glory,</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till in heaven we take our place,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till we cast our crowns before thee,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lost in wonder, love, and praise.</a:t>
            </a:r>
            <a:br>
              <a:rPr lang="en-US" sz="3600" b="1" i="1" dirty="0">
                <a:effectLst>
                  <a:outerShdw blurRad="38100" dist="38100" dir="2700000" algn="tl">
                    <a:srgbClr val="000000">
                      <a:alpha val="43137"/>
                    </a:srgbClr>
                  </a:outerShdw>
                </a:effectLst>
              </a:rPr>
            </a:br>
            <a:endParaRPr lang="en-US" sz="3400"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2042827"/>
      </p:ext>
    </p:extLst>
  </p:cSld>
  <p:clrMapOvr>
    <a:masterClrMapping/>
  </p:clrMapOvr>
  <p:transition advClick="0"/>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801794" name="Rectangle 2"/>
          <p:cNvSpPr>
            <a:spLocks noChangeArrowheads="1"/>
          </p:cNvSpPr>
          <p:nvPr/>
        </p:nvSpPr>
        <p:spPr bwMode="auto">
          <a:xfrm>
            <a:off x="457200" y="1511335"/>
            <a:ext cx="6629400" cy="914400"/>
          </a:xfrm>
          <a:prstGeom prst="rect">
            <a:avLst/>
          </a:prstGeom>
          <a:noFill/>
          <a:ln>
            <a:noFill/>
          </a:ln>
          <a:effectLst/>
          <a:extLst/>
        </p:spPr>
        <p:txBody>
          <a:bodyPr anchor="ctr"/>
          <a:lstStyle>
            <a:lvl1pPr>
              <a:defRPr sz="4400" b="1">
                <a:solidFill>
                  <a:schemeClr val="tx2"/>
                </a:solidFill>
                <a:effectLst>
                  <a:outerShdw blurRad="38100" dist="38100" dir="2700000" algn="tl">
                    <a:srgbClr val="000000"/>
                  </a:outerShdw>
                </a:effectLst>
                <a:latin typeface="Arial Black" pitchFamily="34" charset="0"/>
                <a:cs typeface="Arial" charset="0"/>
              </a:defRPr>
            </a:lvl1pPr>
            <a:lvl2pPr>
              <a:defRPr sz="4400" b="1">
                <a:solidFill>
                  <a:schemeClr val="tx2"/>
                </a:solidFill>
                <a:effectLst>
                  <a:outerShdw blurRad="38100" dist="38100" dir="2700000" algn="tl">
                    <a:srgbClr val="000000"/>
                  </a:outerShdw>
                </a:effectLst>
                <a:latin typeface="Arial Black" pitchFamily="34" charset="0"/>
                <a:cs typeface="Arial" charset="0"/>
              </a:defRPr>
            </a:lvl2pPr>
            <a:lvl3pPr>
              <a:defRPr sz="4400" b="1">
                <a:solidFill>
                  <a:schemeClr val="tx2"/>
                </a:solidFill>
                <a:effectLst>
                  <a:outerShdw blurRad="38100" dist="38100" dir="2700000" algn="tl">
                    <a:srgbClr val="000000"/>
                  </a:outerShdw>
                </a:effectLst>
                <a:latin typeface="Arial Black" pitchFamily="34" charset="0"/>
                <a:cs typeface="Arial" charset="0"/>
              </a:defRPr>
            </a:lvl3pPr>
            <a:lvl4pPr>
              <a:defRPr sz="4400" b="1">
                <a:solidFill>
                  <a:schemeClr val="tx2"/>
                </a:solidFill>
                <a:effectLst>
                  <a:outerShdw blurRad="38100" dist="38100" dir="2700000" algn="tl">
                    <a:srgbClr val="000000"/>
                  </a:outerShdw>
                </a:effectLst>
                <a:latin typeface="Arial Black" pitchFamily="34" charset="0"/>
                <a:cs typeface="Arial" charset="0"/>
              </a:defRPr>
            </a:lvl4pPr>
            <a:lvl5pPr>
              <a:defRPr sz="4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200" b="0" i="1" u="sng" dirty="0">
                <a:solidFill>
                  <a:srgbClr val="00FFFF"/>
                </a:solidFill>
                <a:effectLst>
                  <a:outerShdw blurRad="38100" dist="38100" dir="2700000" algn="tl">
                    <a:srgbClr val="000000">
                      <a:alpha val="43137"/>
                    </a:srgbClr>
                  </a:outerShdw>
                </a:effectLst>
                <a:cs typeface="Times New Roman" pitchFamily="18" charset="0"/>
              </a:rPr>
              <a:t>Responding to the WORD</a:t>
            </a:r>
          </a:p>
          <a:p>
            <a:r>
              <a:rPr lang="en-US" altLang="en-US" sz="3200" i="1" dirty="0">
                <a:solidFill>
                  <a:srgbClr val="FFFF00"/>
                </a:solidFill>
                <a:effectLst>
                  <a:outerShdw blurRad="38100" dist="38100" dir="2700000" algn="tl">
                    <a:srgbClr val="000000">
                      <a:alpha val="43137"/>
                    </a:srgbClr>
                  </a:outerShdw>
                </a:effectLst>
                <a:latin typeface="+mn-lt"/>
                <a:cs typeface="Times New Roman" pitchFamily="18" charset="0"/>
              </a:rPr>
              <a:t>Minutes of Mission</a:t>
            </a:r>
          </a:p>
          <a:p>
            <a:r>
              <a:rPr lang="en-US" altLang="en-US" sz="3200" i="1" u="sng" dirty="0">
                <a:solidFill>
                  <a:srgbClr val="FFFF00"/>
                </a:solidFill>
                <a:effectLst>
                  <a:outerShdw blurRad="38100" dist="38100" dir="2700000" algn="tl">
                    <a:srgbClr val="000000">
                      <a:alpha val="43137"/>
                    </a:srgbClr>
                  </a:outerShdw>
                </a:effectLst>
                <a:latin typeface="+mn-lt"/>
                <a:cs typeface="Times New Roman" pitchFamily="18" charset="0"/>
              </a:rPr>
              <a:t>Presbyterian Hunger Program</a:t>
            </a:r>
            <a:br>
              <a:rPr lang="en-US" altLang="en-US" sz="3600" i="1" u="sng" dirty="0">
                <a:solidFill>
                  <a:schemeClr val="tx1"/>
                </a:solidFill>
                <a:effectLst>
                  <a:outerShdw blurRad="38100" dist="38100" dir="2700000" algn="tl">
                    <a:srgbClr val="000000">
                      <a:alpha val="43137"/>
                    </a:srgbClr>
                  </a:outerShdw>
                </a:effectLst>
                <a:cs typeface="Times New Roman" pitchFamily="18" charset="0"/>
              </a:rPr>
            </a:br>
            <a:endParaRPr lang="en-US" altLang="en-US" sz="2800" i="1" dirty="0">
              <a:solidFill>
                <a:srgbClr val="FF0000"/>
              </a:solidFill>
              <a:effectLst>
                <a:outerShdw blurRad="38100" dist="38100" dir="2700000" algn="tl">
                  <a:srgbClr val="000000">
                    <a:alpha val="43137"/>
                  </a:srgbClr>
                </a:outerShdw>
              </a:effectLst>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2924175"/>
            <a:ext cx="5905500" cy="3933825"/>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3176" y="3962400"/>
            <a:ext cx="5613775" cy="371912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7000" y="677799"/>
            <a:ext cx="2998824" cy="4492752"/>
          </a:xfrm>
          <a:prstGeom prst="rect">
            <a:avLst/>
          </a:prstGeom>
        </p:spPr>
      </p:pic>
    </p:spTree>
    <p:extLst>
      <p:ext uri="{BB962C8B-B14F-4D97-AF65-F5344CB8AC3E}">
        <p14:creationId xmlns:p14="http://schemas.microsoft.com/office/powerpoint/2010/main" val="420355324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4572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Announcements &amp; </a:t>
            </a:r>
          </a:p>
          <a:p>
            <a:r>
              <a:rPr lang="en-US" altLang="en-US" sz="3200" b="0" i="1" dirty="0"/>
              <a:t>Sharing of Joys and Concerns</a:t>
            </a:r>
          </a:p>
        </p:txBody>
      </p:sp>
      <p:sp>
        <p:nvSpPr>
          <p:cNvPr id="3" name="Rectangle 2"/>
          <p:cNvSpPr/>
          <p:nvPr/>
        </p:nvSpPr>
        <p:spPr>
          <a:xfrm>
            <a:off x="148281" y="2057400"/>
            <a:ext cx="8991600" cy="3785652"/>
          </a:xfrm>
          <a:prstGeom prst="rect">
            <a:avLst/>
          </a:prstGeom>
        </p:spPr>
        <p:txBody>
          <a:bodyPr wrap="square">
            <a:spAutoFit/>
          </a:bodyPr>
          <a:lstStyle/>
          <a:p>
            <a:pPr marL="342900" lvl="0" indent="-342900">
              <a:buFont typeface="Arial" panose="020B0604020202020204" pitchFamily="34" charset="0"/>
              <a:buChar char="•"/>
            </a:pPr>
            <a:r>
              <a:rPr lang="en-US" sz="2400" i="1" dirty="0">
                <a:effectLst>
                  <a:outerShdw blurRad="38100" dist="38100" dir="2700000" algn="tl">
                    <a:srgbClr val="000000">
                      <a:alpha val="43137"/>
                    </a:srgbClr>
                  </a:outerShdw>
                </a:effectLst>
              </a:rPr>
              <a:t>The afternoon </a:t>
            </a:r>
            <a:r>
              <a:rPr lang="en-US" sz="2400" b="1" i="1" dirty="0">
                <a:solidFill>
                  <a:srgbClr val="4AE8E8"/>
                </a:solidFill>
                <a:effectLst>
                  <a:outerShdw blurRad="38100" dist="38100" dir="2700000" algn="tl">
                    <a:srgbClr val="000000">
                      <a:alpha val="43137"/>
                    </a:srgbClr>
                  </a:outerShdw>
                </a:effectLst>
              </a:rPr>
              <a:t>Bible Study Group</a:t>
            </a:r>
            <a:r>
              <a:rPr lang="en-US" sz="2400" i="1" dirty="0">
                <a:solidFill>
                  <a:srgbClr val="4AE8E8"/>
                </a:solidFill>
                <a:effectLst>
                  <a:outerShdw blurRad="38100" dist="38100" dir="2700000" algn="tl">
                    <a:srgbClr val="000000">
                      <a:alpha val="43137"/>
                    </a:srgbClr>
                  </a:outerShdw>
                </a:effectLst>
              </a:rPr>
              <a:t> </a:t>
            </a:r>
            <a:r>
              <a:rPr lang="en-US" sz="2400" i="1" dirty="0">
                <a:effectLst>
                  <a:outerShdw blurRad="38100" dist="38100" dir="2700000" algn="tl">
                    <a:srgbClr val="000000">
                      <a:alpha val="43137"/>
                    </a:srgbClr>
                  </a:outerShdw>
                </a:effectLst>
              </a:rPr>
              <a:t>will resume next Sunday downstairs at </a:t>
            </a:r>
            <a:r>
              <a:rPr lang="en-US" sz="2400" b="1" i="1" dirty="0">
                <a:solidFill>
                  <a:srgbClr val="4AE8E8"/>
                </a:solidFill>
                <a:effectLst>
                  <a:outerShdw blurRad="38100" dist="38100" dir="2700000" algn="tl">
                    <a:srgbClr val="000000">
                      <a:alpha val="43137"/>
                    </a:srgbClr>
                  </a:outerShdw>
                </a:effectLst>
              </a:rPr>
              <a:t>12:30pm</a:t>
            </a:r>
            <a:r>
              <a:rPr lang="en-US" sz="2400" i="1" dirty="0">
                <a:effectLst>
                  <a:outerShdw blurRad="38100" dist="38100" dir="2700000" algn="tl">
                    <a:srgbClr val="000000">
                      <a:alpha val="43137"/>
                    </a:srgbClr>
                  </a:outerShdw>
                </a:effectLst>
              </a:rPr>
              <a:t>. We are continuing the series with </a:t>
            </a:r>
            <a:r>
              <a:rPr lang="en-US" sz="2400" b="1" i="1" dirty="0">
                <a:solidFill>
                  <a:srgbClr val="FFFF00"/>
                </a:solidFill>
                <a:effectLst>
                  <a:outerShdw blurRad="38100" dist="38100" dir="2700000" algn="tl">
                    <a:srgbClr val="000000">
                      <a:alpha val="43137"/>
                    </a:srgbClr>
                  </a:outerShdw>
                </a:effectLst>
              </a:rPr>
              <a:t>365 Days Daily Devotional </a:t>
            </a:r>
            <a:r>
              <a:rPr lang="en-US" sz="2400" i="1" dirty="0">
                <a:effectLst>
                  <a:outerShdw blurRad="38100" dist="38100" dir="2700000" algn="tl">
                    <a:srgbClr val="000000">
                      <a:alpha val="43137"/>
                    </a:srgbClr>
                  </a:outerShdw>
                </a:effectLst>
              </a:rPr>
              <a:t>written by John Calvin, in commemoration of the 500</a:t>
            </a:r>
            <a:r>
              <a:rPr lang="en-US" sz="2400" i="1" baseline="30000" dirty="0">
                <a:effectLst>
                  <a:outerShdw blurRad="38100" dist="38100" dir="2700000" algn="tl">
                    <a:srgbClr val="000000">
                      <a:alpha val="43137"/>
                    </a:srgbClr>
                  </a:outerShdw>
                </a:effectLst>
              </a:rPr>
              <a:t>th</a:t>
            </a:r>
            <a:r>
              <a:rPr lang="en-US" sz="2400" i="1" dirty="0">
                <a:effectLst>
                  <a:outerShdw blurRad="38100" dist="38100" dir="2700000" algn="tl">
                    <a:srgbClr val="000000">
                      <a:alpha val="43137"/>
                    </a:srgbClr>
                  </a:outerShdw>
                </a:effectLst>
              </a:rPr>
              <a:t> Anniversary of the Protestant Reformation.  All are welcomed.  </a:t>
            </a:r>
          </a:p>
          <a:p>
            <a:r>
              <a:rPr lang="en-US" sz="2400" b="1" i="1" dirty="0">
                <a:effectLst>
                  <a:outerShdw blurRad="38100" dist="38100" dir="2700000" algn="tl">
                    <a:srgbClr val="000000">
                      <a:alpha val="43137"/>
                    </a:srgbClr>
                  </a:outerShdw>
                </a:effectLst>
              </a:rPr>
              <a:t> </a:t>
            </a:r>
            <a:r>
              <a:rPr lang="en-US" sz="2400" i="1" dirty="0">
                <a:effectLst>
                  <a:outerShdw blurRad="38100" dist="38100" dir="2700000" algn="tl">
                    <a:srgbClr val="000000">
                      <a:alpha val="43137"/>
                    </a:srgbClr>
                  </a:outerShdw>
                </a:effectLst>
              </a:rPr>
              <a:t> </a:t>
            </a:r>
          </a:p>
          <a:p>
            <a:pPr marL="342900" lvl="0" indent="-342900">
              <a:buFont typeface="Arial" panose="020B0604020202020204" pitchFamily="34" charset="0"/>
              <a:buChar char="•"/>
            </a:pPr>
            <a:r>
              <a:rPr lang="en-US" sz="2400" i="1" dirty="0">
                <a:effectLst>
                  <a:outerShdw blurRad="38100" dist="38100" dir="2700000" algn="tl">
                    <a:srgbClr val="000000">
                      <a:alpha val="43137"/>
                    </a:srgbClr>
                  </a:outerShdw>
                </a:effectLst>
              </a:rPr>
              <a:t>The </a:t>
            </a:r>
            <a:r>
              <a:rPr lang="en-US" sz="2400" b="1" i="1" dirty="0">
                <a:solidFill>
                  <a:srgbClr val="00FFFF"/>
                </a:solidFill>
                <a:effectLst>
                  <a:outerShdw blurRad="38100" dist="38100" dir="2700000" algn="tl">
                    <a:srgbClr val="000000">
                      <a:alpha val="43137"/>
                    </a:srgbClr>
                  </a:outerShdw>
                </a:effectLst>
              </a:rPr>
              <a:t>Women's Group</a:t>
            </a:r>
            <a:r>
              <a:rPr lang="en-US" sz="2400" i="1" dirty="0">
                <a:solidFill>
                  <a:srgbClr val="00FFFF"/>
                </a:solidFill>
                <a:effectLst>
                  <a:outerShdw blurRad="38100" dist="38100" dir="2700000" algn="tl">
                    <a:srgbClr val="000000">
                      <a:alpha val="43137"/>
                    </a:srgbClr>
                  </a:outerShdw>
                </a:effectLst>
              </a:rPr>
              <a:t> </a:t>
            </a:r>
            <a:r>
              <a:rPr lang="en-US" sz="2400" i="1" dirty="0">
                <a:effectLst>
                  <a:outerShdw blurRad="38100" dist="38100" dir="2700000" algn="tl">
                    <a:srgbClr val="000000">
                      <a:alpha val="43137"/>
                    </a:srgbClr>
                  </a:outerShdw>
                </a:effectLst>
              </a:rPr>
              <a:t>will be meeting over at the Manse (2048 E 14th Street) every </a:t>
            </a:r>
            <a:r>
              <a:rPr lang="en-US" sz="2400" b="1" i="1" dirty="0">
                <a:solidFill>
                  <a:srgbClr val="00FFFF"/>
                </a:solidFill>
                <a:effectLst>
                  <a:outerShdw blurRad="38100" dist="38100" dir="2700000" algn="tl">
                    <a:srgbClr val="000000">
                      <a:alpha val="43137"/>
                    </a:srgbClr>
                  </a:outerShdw>
                </a:effectLst>
              </a:rPr>
              <a:t>Wednesday evening @ 7:30pm</a:t>
            </a:r>
            <a:r>
              <a:rPr lang="en-US" sz="2400" i="1" dirty="0">
                <a:solidFill>
                  <a:srgbClr val="00FFFF"/>
                </a:solidFill>
                <a:effectLst>
                  <a:outerShdw blurRad="38100" dist="38100" dir="2700000" algn="tl">
                    <a:srgbClr val="000000">
                      <a:alpha val="43137"/>
                    </a:srgbClr>
                  </a:outerShdw>
                </a:effectLst>
              </a:rPr>
              <a:t>.</a:t>
            </a:r>
            <a:r>
              <a:rPr lang="en-US" sz="2400" i="1" dirty="0">
                <a:effectLst>
                  <a:outerShdw blurRad="38100" dist="38100" dir="2700000" algn="tl">
                    <a:srgbClr val="000000">
                      <a:alpha val="43137"/>
                    </a:srgbClr>
                  </a:outerShdw>
                </a:effectLst>
              </a:rPr>
              <a:t>  They are currently studying the book of Mark.  For more information, please contact </a:t>
            </a:r>
            <a:r>
              <a:rPr lang="en-US" sz="2400" i="1" dirty="0">
                <a:solidFill>
                  <a:srgbClr val="00FFFF"/>
                </a:solidFill>
                <a:effectLst>
                  <a:outerShdw blurRad="38100" dist="38100" dir="2700000" algn="tl">
                    <a:srgbClr val="000000">
                      <a:alpha val="43137"/>
                    </a:srgbClr>
                  </a:outerShdw>
                </a:effectLst>
              </a:rPr>
              <a:t>Margaret </a:t>
            </a:r>
            <a:r>
              <a:rPr lang="en-US" sz="2400" i="1" dirty="0" err="1">
                <a:solidFill>
                  <a:srgbClr val="00FFFF"/>
                </a:solidFill>
                <a:effectLst>
                  <a:outerShdw blurRad="38100" dist="38100" dir="2700000" algn="tl">
                    <a:srgbClr val="000000">
                      <a:alpha val="43137"/>
                    </a:srgbClr>
                  </a:outerShdw>
                </a:effectLst>
              </a:rPr>
              <a:t>Lesman</a:t>
            </a:r>
            <a:r>
              <a:rPr lang="en-US" sz="2400" i="1" dirty="0">
                <a:solidFill>
                  <a:srgbClr val="00FFFF"/>
                </a:solidFill>
                <a:effectLst>
                  <a:outerShdw blurRad="38100" dist="38100" dir="2700000" algn="tl">
                    <a:srgbClr val="000000">
                      <a:alpha val="43137"/>
                    </a:srgbClr>
                  </a:outerShdw>
                </a:effectLst>
              </a:rPr>
              <a:t> </a:t>
            </a:r>
            <a:r>
              <a:rPr lang="en-US" sz="2400" i="1" dirty="0">
                <a:effectLst>
                  <a:outerShdw blurRad="38100" dist="38100" dir="2700000" algn="tl">
                    <a:srgbClr val="000000">
                      <a:alpha val="43137"/>
                    </a:srgbClr>
                  </a:outerShdw>
                </a:effectLst>
              </a:rPr>
              <a:t>or </a:t>
            </a:r>
            <a:r>
              <a:rPr lang="en-US" sz="2400" i="1" dirty="0">
                <a:solidFill>
                  <a:srgbClr val="00FFFF"/>
                </a:solidFill>
                <a:effectLst>
                  <a:outerShdw blurRad="38100" dist="38100" dir="2700000" algn="tl">
                    <a:srgbClr val="000000">
                      <a:alpha val="43137"/>
                    </a:srgbClr>
                  </a:outerShdw>
                </a:effectLst>
              </a:rPr>
              <a:t>Cara Chin</a:t>
            </a:r>
            <a:r>
              <a:rPr lang="en-US" sz="2400" i="1" dirty="0">
                <a:effectLst>
                  <a:outerShdw blurRad="38100" dist="38100" dir="2700000" algn="tl">
                    <a:srgbClr val="000000">
                      <a:alpha val="43137"/>
                    </a:srgbClr>
                  </a:outerShdw>
                </a:effectLst>
              </a:rPr>
              <a:t>.</a:t>
            </a:r>
            <a:endParaRPr lang="en-US" sz="2200" i="1" dirty="0"/>
          </a:p>
        </p:txBody>
      </p:sp>
    </p:spTree>
    <p:extLst>
      <p:ext uri="{BB962C8B-B14F-4D97-AF65-F5344CB8AC3E}">
        <p14:creationId xmlns:p14="http://schemas.microsoft.com/office/powerpoint/2010/main" val="4278220152"/>
      </p:ext>
    </p:extLst>
  </p:cSld>
  <p:clrMapOvr>
    <a:masterClrMapping/>
  </p:clrMapOvr>
  <p:transition advClick="0"/>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4572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Announcements &amp; </a:t>
            </a:r>
          </a:p>
          <a:p>
            <a:r>
              <a:rPr lang="en-US" altLang="en-US" sz="3200" b="0" i="1" dirty="0"/>
              <a:t>Sharing of Joys and Concerns</a:t>
            </a:r>
          </a:p>
        </p:txBody>
      </p:sp>
      <p:sp>
        <p:nvSpPr>
          <p:cNvPr id="3" name="Rectangle 2"/>
          <p:cNvSpPr/>
          <p:nvPr/>
        </p:nvSpPr>
        <p:spPr>
          <a:xfrm>
            <a:off x="152400" y="2211859"/>
            <a:ext cx="4419600" cy="4401205"/>
          </a:xfrm>
          <a:prstGeom prst="rect">
            <a:avLst/>
          </a:prstGeom>
        </p:spPr>
        <p:txBody>
          <a:bodyPr wrap="square">
            <a:spAutoFit/>
          </a:bodyPr>
          <a:lstStyle/>
          <a:p>
            <a:pPr marL="342900" lvl="0" indent="-342900">
              <a:buFont typeface="Arial" panose="020B0604020202020204" pitchFamily="34" charset="0"/>
              <a:buChar char="•"/>
            </a:pPr>
            <a:r>
              <a:rPr lang="en-US" sz="2800" b="1" i="1" dirty="0"/>
              <a:t>FREE </a:t>
            </a:r>
            <a:r>
              <a:rPr lang="en-US" sz="2800" b="1" i="1" dirty="0">
                <a:solidFill>
                  <a:srgbClr val="FFFF00"/>
                </a:solidFill>
              </a:rPr>
              <a:t>SAT Preparation Courses</a:t>
            </a:r>
            <a:r>
              <a:rPr lang="en-US" sz="2800" b="1" i="1" dirty="0"/>
              <a:t>, </a:t>
            </a:r>
            <a:r>
              <a:rPr lang="en-US" sz="2800" b="1" i="1" dirty="0">
                <a:solidFill>
                  <a:srgbClr val="FFFF00"/>
                </a:solidFill>
              </a:rPr>
              <a:t>5/30 - 6/2 </a:t>
            </a:r>
            <a:r>
              <a:rPr lang="en-US" sz="2800" i="1" dirty="0">
                <a:solidFill>
                  <a:srgbClr val="FFFF00"/>
                </a:solidFill>
              </a:rPr>
              <a:t> </a:t>
            </a:r>
            <a:r>
              <a:rPr lang="en-US" sz="2800" b="1" i="1" dirty="0">
                <a:solidFill>
                  <a:srgbClr val="FFFF00"/>
                </a:solidFill>
              </a:rPr>
              <a:t>4-7pm</a:t>
            </a:r>
            <a:r>
              <a:rPr lang="en-US" sz="2800" b="1" i="1" dirty="0"/>
              <a:t> </a:t>
            </a:r>
            <a:r>
              <a:rPr lang="en-US" sz="2800" i="1" dirty="0"/>
              <a:t>over at the Manse. For more information, please see Pastor Samson and pick up one of the flyers on the back table.  Invite your neighbors/friends and their youths.   </a:t>
            </a:r>
            <a:endParaRPr lang="en-US" sz="2200" i="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2469361"/>
            <a:ext cx="5181600" cy="3886200"/>
          </a:xfrm>
          <a:prstGeom prst="rect">
            <a:avLst/>
          </a:prstGeom>
        </p:spPr>
      </p:pic>
    </p:spTree>
    <p:extLst>
      <p:ext uri="{BB962C8B-B14F-4D97-AF65-F5344CB8AC3E}">
        <p14:creationId xmlns:p14="http://schemas.microsoft.com/office/powerpoint/2010/main" val="4204315195"/>
      </p:ext>
    </p:extLst>
  </p:cSld>
  <p:clrMapOvr>
    <a:masterClrMapping/>
  </p:clrMapOvr>
  <p:transition advClick="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329351" cy="6858000"/>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4572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Announcements &amp; </a:t>
            </a:r>
          </a:p>
          <a:p>
            <a:r>
              <a:rPr lang="en-US" altLang="en-US" sz="3200" b="0" i="1" dirty="0"/>
              <a:t>Sharing of Joys and Concerns</a:t>
            </a:r>
          </a:p>
        </p:txBody>
      </p:sp>
      <p:sp>
        <p:nvSpPr>
          <p:cNvPr id="3" name="Rectangle 2"/>
          <p:cNvSpPr/>
          <p:nvPr/>
        </p:nvSpPr>
        <p:spPr>
          <a:xfrm>
            <a:off x="2514600" y="2362200"/>
            <a:ext cx="6814750" cy="4739759"/>
          </a:xfrm>
          <a:prstGeom prst="rect">
            <a:avLst/>
          </a:prstGeom>
        </p:spPr>
        <p:txBody>
          <a:bodyPr wrap="square">
            <a:spAutoFit/>
          </a:bodyPr>
          <a:lstStyle/>
          <a:p>
            <a:r>
              <a:rPr lang="en-US" sz="2800" b="1" i="1" dirty="0">
                <a:effectLst>
                  <a:outerShdw blurRad="38100" dist="38100" dir="2700000" algn="tl">
                    <a:srgbClr val="000000">
                      <a:alpha val="43137"/>
                    </a:srgbClr>
                  </a:outerShdw>
                </a:effectLst>
              </a:rPr>
              <a:t>Our music director – Brian Lam will be having a recital at </a:t>
            </a:r>
            <a:r>
              <a:rPr lang="en-US" sz="2800" b="1" i="1" dirty="0">
                <a:solidFill>
                  <a:schemeClr val="tx2">
                    <a:lumMod val="75000"/>
                  </a:schemeClr>
                </a:solidFill>
                <a:effectLst>
                  <a:outerShdw blurRad="38100" dist="38100" dir="2700000" algn="tl">
                    <a:srgbClr val="000000">
                      <a:alpha val="43137"/>
                    </a:srgbClr>
                  </a:outerShdw>
                </a:effectLst>
              </a:rPr>
              <a:t>Brooklyn College Recital Hall </a:t>
            </a:r>
            <a:r>
              <a:rPr lang="en-US" sz="2800" b="1" i="1" dirty="0">
                <a:effectLst>
                  <a:outerShdw blurRad="38100" dist="38100" dir="2700000" algn="tl">
                    <a:srgbClr val="000000">
                      <a:alpha val="43137"/>
                    </a:srgbClr>
                  </a:outerShdw>
                </a:effectLst>
              </a:rPr>
              <a:t>on </a:t>
            </a:r>
            <a:r>
              <a:rPr lang="en-US" sz="2800" b="1" i="1" dirty="0">
                <a:solidFill>
                  <a:schemeClr val="tx2">
                    <a:lumMod val="75000"/>
                  </a:schemeClr>
                </a:solidFill>
                <a:effectLst>
                  <a:outerShdw blurRad="38100" dist="38100" dir="2700000" algn="tl">
                    <a:srgbClr val="000000">
                      <a:alpha val="43137"/>
                    </a:srgbClr>
                  </a:outerShdw>
                </a:effectLst>
              </a:rPr>
              <a:t>6/11</a:t>
            </a:r>
            <a:r>
              <a:rPr lang="en-US" sz="2800" b="1" i="1" dirty="0">
                <a:effectLst>
                  <a:outerShdw blurRad="38100" dist="38100" dir="2700000" algn="tl">
                    <a:srgbClr val="000000">
                      <a:alpha val="43137"/>
                    </a:srgbClr>
                  </a:outerShdw>
                </a:effectLst>
              </a:rPr>
              <a:t> at </a:t>
            </a:r>
            <a:r>
              <a:rPr lang="en-US" sz="2800" b="1" i="1" dirty="0">
                <a:solidFill>
                  <a:schemeClr val="tx2">
                    <a:lumMod val="75000"/>
                  </a:schemeClr>
                </a:solidFill>
                <a:effectLst>
                  <a:outerShdw blurRad="38100" dist="38100" dir="2700000" algn="tl">
                    <a:srgbClr val="000000">
                      <a:alpha val="43137"/>
                    </a:srgbClr>
                  </a:outerShdw>
                </a:effectLst>
              </a:rPr>
              <a:t>5:30pm</a:t>
            </a:r>
            <a:r>
              <a:rPr lang="en-US" sz="2800" b="1" i="1" dirty="0">
                <a:effectLst>
                  <a:outerShdw blurRad="38100" dist="38100" dir="2700000" algn="tl">
                    <a:srgbClr val="000000">
                      <a:alpha val="43137"/>
                    </a:srgbClr>
                  </a:outerShdw>
                </a:effectLst>
              </a:rPr>
              <a:t> </a:t>
            </a:r>
          </a:p>
          <a:p>
            <a:pPr marL="342900" indent="-342900">
              <a:buFont typeface="Arial" panose="020B0604020202020204" pitchFamily="34" charset="0"/>
              <a:buChar char="•"/>
            </a:pPr>
            <a:endParaRPr lang="en-US" sz="2800" i="1" dirty="0"/>
          </a:p>
          <a:p>
            <a:endParaRPr lang="en-US" sz="2800" i="1" dirty="0"/>
          </a:p>
          <a:p>
            <a:endParaRPr lang="en-US" sz="2800" i="1" dirty="0"/>
          </a:p>
          <a:p>
            <a:r>
              <a:rPr lang="en-US" sz="2800" b="1" i="1" dirty="0">
                <a:effectLst>
                  <a:outerShdw blurRad="38100" dist="38100" dir="2700000" algn="tl">
                    <a:srgbClr val="000000">
                      <a:alpha val="43137"/>
                    </a:srgbClr>
                  </a:outerShdw>
                </a:effectLst>
              </a:rPr>
              <a:t>Special Ticket rate of </a:t>
            </a:r>
            <a:r>
              <a:rPr lang="en-US" sz="2800" b="1" i="1" u="sng" dirty="0">
                <a:effectLst>
                  <a:outerShdw blurRad="38100" dist="38100" dir="2700000" algn="tl">
                    <a:srgbClr val="000000">
                      <a:alpha val="43137"/>
                    </a:srgbClr>
                  </a:outerShdw>
                </a:effectLst>
                <a:hlinkClick r:id="rId3"/>
              </a:rPr>
              <a:t>$15</a:t>
            </a:r>
            <a:r>
              <a:rPr lang="en-US" sz="2800" b="1" i="1" dirty="0">
                <a:effectLst>
                  <a:outerShdw blurRad="38100" dist="38100" dir="2700000" algn="tl">
                    <a:srgbClr val="000000">
                      <a:alpha val="43137"/>
                    </a:srgbClr>
                  </a:outerShdw>
                </a:effectLst>
              </a:rPr>
              <a:t> for Church members only.  </a:t>
            </a:r>
          </a:p>
          <a:p>
            <a:r>
              <a:rPr lang="en-US" sz="2800" b="1" i="1" dirty="0">
                <a:effectLst>
                  <a:outerShdw blurRad="38100" dist="38100" dir="2700000" algn="tl">
                    <a:srgbClr val="000000">
                      <a:alpha val="43137"/>
                    </a:srgbClr>
                  </a:outerShdw>
                </a:effectLst>
              </a:rPr>
              <a:t>See Brian if you are interested.</a:t>
            </a:r>
          </a:p>
          <a:p>
            <a:pPr marL="342900" lvl="0" indent="-342900">
              <a:buFont typeface="Arial" panose="020B0604020202020204" pitchFamily="34" charset="0"/>
              <a:buChar char="•"/>
            </a:pPr>
            <a:endParaRPr lang="en-US" sz="2800" i="1" dirty="0"/>
          </a:p>
          <a:p>
            <a:pPr marL="342900" lvl="0" indent="-342900">
              <a:buFont typeface="Arial" panose="020B0604020202020204" pitchFamily="34" charset="0"/>
              <a:buChar char="•"/>
            </a:pPr>
            <a:endParaRPr lang="en-US" sz="2200" i="1" dirty="0"/>
          </a:p>
        </p:txBody>
      </p:sp>
    </p:spTree>
    <p:extLst>
      <p:ext uri="{BB962C8B-B14F-4D97-AF65-F5344CB8AC3E}">
        <p14:creationId xmlns:p14="http://schemas.microsoft.com/office/powerpoint/2010/main" val="4114942062"/>
      </p:ext>
    </p:extLst>
  </p:cSld>
  <p:clrMapOvr>
    <a:masterClrMapping/>
  </p:clrMapOvr>
  <p:transition advClick="0"/>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04800" y="-37070"/>
            <a:ext cx="92964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2800" b="0" i="1" dirty="0"/>
              <a:t>Prayer of the People &amp; The Lord’s Prayer</a:t>
            </a:r>
          </a:p>
        </p:txBody>
      </p:sp>
      <p:sp>
        <p:nvSpPr>
          <p:cNvPr id="2" name="Rectangle 1"/>
          <p:cNvSpPr/>
          <p:nvPr/>
        </p:nvSpPr>
        <p:spPr>
          <a:xfrm>
            <a:off x="-152400" y="1524000"/>
            <a:ext cx="9372601" cy="5078313"/>
          </a:xfrm>
          <a:prstGeom prst="rect">
            <a:avLst/>
          </a:prstGeom>
        </p:spPr>
        <p:txBody>
          <a:bodyPr wrap="square">
            <a:spAutoFit/>
          </a:bodyPr>
          <a:lstStyle/>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Our Father, who art in heaven. </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2400" b="1" i="1" dirty="0" err="1">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Halloweth</a:t>
            </a: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be thy name.</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Thy Kingdom come; Thy will be done</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On earth as it is in heaven.</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Give us this day our daily bread.</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Forgive us our debts; as we forgive our debtors.</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Lead us not into temptations, but deliver us from evil.</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For Thine is the Kingdom, the Power, and the Glory forever. 			Amen.</a:t>
            </a:r>
            <a:endParaRPr lang="en-US" sz="2400" b="1" i="1" dirty="0">
              <a:solidFill>
                <a:srgbClr val="000000"/>
              </a:solidFill>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4061707143"/>
      </p:ext>
    </p:extLst>
  </p:cSld>
  <p:clrMapOvr>
    <a:masterClrMapping/>
  </p:clrMapOvr>
  <p:transition advClick="0"/>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434546" y="286265"/>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Offering of our Gifts and our Lives</a:t>
            </a:r>
          </a:p>
        </p:txBody>
      </p:sp>
      <p:sp>
        <p:nvSpPr>
          <p:cNvPr id="5" name="Rectangle 3"/>
          <p:cNvSpPr txBox="1">
            <a:spLocks noChangeArrowheads="1"/>
          </p:cNvSpPr>
          <p:nvPr/>
        </p:nvSpPr>
        <p:spPr bwMode="auto">
          <a:xfrm>
            <a:off x="381000" y="1681120"/>
            <a:ext cx="9369552"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pPr>
              <a:lnSpc>
                <a:spcPct val="80000"/>
              </a:lnSpc>
            </a:pPr>
            <a:endParaRPr lang="en-US" altLang="en-US" sz="2800" b="1" i="1" kern="0" dirty="0">
              <a:solidFill>
                <a:srgbClr val="00FFFF"/>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51222"/>
            <a:ext cx="9220200" cy="5187027"/>
          </a:xfrm>
          <a:prstGeom prst="rect">
            <a:avLst/>
          </a:prstGeom>
        </p:spPr>
      </p:pic>
    </p:spTree>
    <p:extLst>
      <p:ext uri="{BB962C8B-B14F-4D97-AF65-F5344CB8AC3E}">
        <p14:creationId xmlns:p14="http://schemas.microsoft.com/office/powerpoint/2010/main" val="4269254007"/>
      </p:ext>
    </p:extLst>
  </p:cSld>
  <p:clrMapOvr>
    <a:masterClrMapping/>
  </p:clrMapOvr>
  <p:transition advClick="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057400"/>
            <a:ext cx="12143295" cy="8991600"/>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762000" y="388937"/>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Doxology and Offertory Prayer</a:t>
            </a:r>
          </a:p>
        </p:txBody>
      </p:sp>
    </p:spTree>
    <p:extLst>
      <p:ext uri="{BB962C8B-B14F-4D97-AF65-F5344CB8AC3E}">
        <p14:creationId xmlns:p14="http://schemas.microsoft.com/office/powerpoint/2010/main" val="41949104"/>
      </p:ext>
    </p:extLst>
  </p:cSld>
  <p:clrMapOvr>
    <a:masterClrMapping/>
  </p:clrMapOvr>
  <p:transition advClick="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
            <a:ext cx="10134600" cy="6934200"/>
          </a:xfrm>
          <a:prstGeom prst="rect">
            <a:avLst/>
          </a:prstGeom>
        </p:spPr>
      </p:pic>
      <p:sp>
        <p:nvSpPr>
          <p:cNvPr id="32770" name="Rectangle 2"/>
          <p:cNvSpPr>
            <a:spLocks noGrp="1" noChangeArrowheads="1"/>
          </p:cNvSpPr>
          <p:nvPr>
            <p:ph type="ctrTitle"/>
          </p:nvPr>
        </p:nvSpPr>
        <p:spPr>
          <a:xfrm>
            <a:off x="685800" y="788666"/>
            <a:ext cx="9448800" cy="1431925"/>
          </a:xfrm>
        </p:spPr>
        <p:txBody>
          <a:bodyPr/>
          <a:lstStyle/>
          <a:p>
            <a:r>
              <a:rPr lang="en-US" altLang="en-US" sz="3600" b="0" i="1" u="sng" dirty="0">
                <a:solidFill>
                  <a:srgbClr val="00FFFF"/>
                </a:solidFill>
                <a:cs typeface="Times New Roman" pitchFamily="18" charset="0"/>
              </a:rPr>
              <a:t>Responding Hymn</a:t>
            </a:r>
            <a:br>
              <a:rPr lang="en-US" altLang="en-US" sz="3600" b="0" i="1" u="sng" dirty="0">
                <a:solidFill>
                  <a:srgbClr val="FFFF00"/>
                </a:solidFill>
                <a:cs typeface="Times New Roman" pitchFamily="18" charset="0"/>
              </a:rPr>
            </a:br>
            <a:r>
              <a:rPr lang="en-US" altLang="en-US" sz="2600" b="0" i="1" dirty="0">
                <a:solidFill>
                  <a:srgbClr val="FF3300"/>
                </a:solidFill>
                <a:effectLst>
                  <a:outerShdw blurRad="38100" dist="38100" dir="2700000" algn="tl">
                    <a:srgbClr val="000000">
                      <a:alpha val="43137"/>
                    </a:srgbClr>
                  </a:outerShdw>
                </a:effectLst>
              </a:rPr>
              <a:t># 546 “Lord, Dismiss Us with Your Blessing”</a:t>
            </a:r>
          </a:p>
        </p:txBody>
      </p:sp>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sp>
        <p:nvSpPr>
          <p:cNvPr id="4" name="Rectangle 3"/>
          <p:cNvSpPr/>
          <p:nvPr/>
        </p:nvSpPr>
        <p:spPr>
          <a:xfrm>
            <a:off x="381000" y="1795076"/>
            <a:ext cx="8763000" cy="5062924"/>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Lord, dismiss us with your blessing;</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fill our hearts with joy and peace;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let us each, your love possessing,</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triumph in redeeming grace.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O refresh us,</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O refresh us,</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traveling through this wilderness.</a:t>
            </a:r>
            <a:br>
              <a:rPr lang="en-US" sz="3600" b="1" i="1" dirty="0">
                <a:effectLst>
                  <a:outerShdw blurRad="38100" dist="38100" dir="2700000" algn="tl">
                    <a:srgbClr val="000000">
                      <a:alpha val="43137"/>
                    </a:srgbClr>
                  </a:outerShdw>
                </a:effectLst>
              </a:rPr>
            </a:br>
            <a:br>
              <a:rPr lang="en-US" sz="3600" b="1" i="1" dirty="0">
                <a:solidFill>
                  <a:srgbClr val="FFFF00"/>
                </a:solidFill>
                <a:effectLst>
                  <a:outerShdw blurRad="38100" dist="38100" dir="2700000" algn="tl">
                    <a:srgbClr val="000000">
                      <a:alpha val="43137"/>
                    </a:srgbClr>
                  </a:outerShdw>
                </a:effectLst>
              </a:rPr>
            </a:br>
            <a:endParaRPr lang="en-US" sz="3500"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77486836"/>
      </p:ext>
    </p:extLst>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
            <a:ext cx="9144000" cy="6934200"/>
          </a:xfrm>
          <a:prstGeom prst="rect">
            <a:avLst/>
          </a:prstGeom>
        </p:spPr>
      </p:pic>
      <p:sp>
        <p:nvSpPr>
          <p:cNvPr id="20482" name="Rectangle 2"/>
          <p:cNvSpPr>
            <a:spLocks noGrp="1" noChangeArrowheads="1"/>
          </p:cNvSpPr>
          <p:nvPr>
            <p:ph type="ctrTitle"/>
          </p:nvPr>
        </p:nvSpPr>
        <p:spPr>
          <a:xfrm>
            <a:off x="457200" y="838200"/>
            <a:ext cx="8686800" cy="1431925"/>
          </a:xfrm>
        </p:spPr>
        <p:txBody>
          <a:bodyPr/>
          <a:lstStyle/>
          <a:p>
            <a:r>
              <a:rPr lang="en-US" altLang="en-US" sz="3600" b="0" i="1" u="sng" dirty="0">
                <a:solidFill>
                  <a:srgbClr val="FFFF00"/>
                </a:solidFill>
                <a:cs typeface="Times New Roman" pitchFamily="18" charset="0"/>
              </a:rPr>
              <a:t>Gathering Hymn</a:t>
            </a:r>
            <a:br>
              <a:rPr lang="en-US" altLang="en-US" sz="3600" b="0" i="1" dirty="0">
                <a:solidFill>
                  <a:srgbClr val="FFFF00"/>
                </a:solidFill>
                <a:cs typeface="Times New Roman" pitchFamily="18" charset="0"/>
              </a:rPr>
            </a:br>
            <a:r>
              <a:rPr lang="en-US" altLang="en-US" sz="2800" b="0" i="1" dirty="0">
                <a:solidFill>
                  <a:srgbClr val="FF3300"/>
                </a:solidFill>
                <a:effectLst>
                  <a:outerShdw blurRad="38100" dist="38100" dir="2700000" algn="tl">
                    <a:srgbClr val="000000">
                      <a:alpha val="43137"/>
                    </a:srgbClr>
                  </a:outerShdw>
                </a:effectLst>
              </a:rPr>
              <a:t>#54</a:t>
            </a:r>
            <a:r>
              <a:rPr lang="en-US" i="1" dirty="0">
                <a:effectLst>
                  <a:outerShdw blurRad="38100" dist="38100" dir="2700000" algn="tl">
                    <a:srgbClr val="000000">
                      <a:alpha val="43137"/>
                    </a:srgbClr>
                  </a:outerShdw>
                </a:effectLst>
              </a:rPr>
              <a:t> </a:t>
            </a:r>
            <a:r>
              <a:rPr lang="en-US" sz="2800" i="1" dirty="0">
                <a:solidFill>
                  <a:srgbClr val="FF33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“Make a Joyful Noise to God” (Psalm 66)</a:t>
            </a:r>
            <a:endParaRPr lang="en-US" altLang="en-US" sz="2800" b="0" i="1" dirty="0">
              <a:solidFill>
                <a:srgbClr val="FF3300"/>
              </a:solidFill>
              <a:effectLst>
                <a:outerShdw blurRad="38100" dist="38100" dir="2700000" algn="tl">
                  <a:srgbClr val="000000">
                    <a:alpha val="43137"/>
                  </a:srgbClr>
                </a:outerShdw>
              </a:effectLst>
            </a:endParaRPr>
          </a:p>
        </p:txBody>
      </p:sp>
      <p:sp>
        <p:nvSpPr>
          <p:cNvPr id="3" name="Subtitle 2"/>
          <p:cNvSpPr>
            <a:spLocks noGrp="1"/>
          </p:cNvSpPr>
          <p:nvPr>
            <p:ph type="subTitle" sz="quarter" idx="1"/>
          </p:nvPr>
        </p:nvSpPr>
        <p:spPr>
          <a:xfrm>
            <a:off x="114300" y="2308225"/>
            <a:ext cx="8915400" cy="1752600"/>
          </a:xfrm>
        </p:spPr>
        <p:txBody>
          <a:bodyPr/>
          <a:lstStyle/>
          <a:p>
            <a:pPr algn="ctr"/>
            <a:r>
              <a:rPr lang="en-US" sz="3600" b="1" i="1" dirty="0">
                <a:solidFill>
                  <a:srgbClr val="CC0099"/>
                </a:solidFill>
                <a:effectLst/>
                <a:latin typeface="Arial" panose="020B0604020202020204" pitchFamily="34" charset="0"/>
                <a:cs typeface="Arial" panose="020B0604020202020204" pitchFamily="34" charset="0"/>
              </a:rPr>
              <a:t>Make a joyful noise to God!</a:t>
            </a:r>
            <a:br>
              <a:rPr lang="en-US" sz="3600" b="1" i="1" dirty="0">
                <a:solidFill>
                  <a:srgbClr val="CC0099"/>
                </a:solidFill>
                <a:effectLst/>
                <a:latin typeface="Arial" panose="020B0604020202020204" pitchFamily="34" charset="0"/>
                <a:cs typeface="Arial" panose="020B0604020202020204" pitchFamily="34" charset="0"/>
              </a:rPr>
            </a:br>
            <a:r>
              <a:rPr lang="en-US" sz="3600" b="1" i="1" dirty="0">
                <a:solidFill>
                  <a:srgbClr val="CC0099"/>
                </a:solidFill>
                <a:effectLst/>
                <a:latin typeface="Arial" panose="020B0604020202020204" pitchFamily="34" charset="0"/>
                <a:cs typeface="Arial" panose="020B0604020202020204" pitchFamily="34" charset="0"/>
              </a:rPr>
              <a:t>All creation sings your praise!</a:t>
            </a:r>
            <a:br>
              <a:rPr lang="en-US" sz="3600" b="1" i="1" dirty="0">
                <a:solidFill>
                  <a:srgbClr val="CC0099"/>
                </a:solidFill>
                <a:effectLst/>
                <a:latin typeface="Arial" panose="020B0604020202020204" pitchFamily="34" charset="0"/>
                <a:cs typeface="Arial" panose="020B0604020202020204" pitchFamily="34" charset="0"/>
              </a:rPr>
            </a:br>
            <a:r>
              <a:rPr lang="en-US" sz="3600" b="1" i="1" dirty="0">
                <a:solidFill>
                  <a:srgbClr val="CC0099"/>
                </a:solidFill>
                <a:effectLst/>
                <a:latin typeface="Arial" panose="020B0604020202020204" pitchFamily="34" charset="0"/>
                <a:cs typeface="Arial" panose="020B0604020202020204" pitchFamily="34" charset="0"/>
              </a:rPr>
              <a:t>Great your wonders here displayed,</a:t>
            </a:r>
            <a:br>
              <a:rPr lang="en-US" sz="3600" b="1" i="1" dirty="0">
                <a:solidFill>
                  <a:srgbClr val="CC0099"/>
                </a:solidFill>
                <a:effectLst/>
                <a:latin typeface="Arial" panose="020B0604020202020204" pitchFamily="34" charset="0"/>
                <a:cs typeface="Arial" panose="020B0604020202020204" pitchFamily="34" charset="0"/>
              </a:rPr>
            </a:br>
            <a:r>
              <a:rPr lang="en-US" sz="3600" b="1" i="1" dirty="0">
                <a:solidFill>
                  <a:srgbClr val="CC0099"/>
                </a:solidFill>
                <a:effectLst/>
                <a:latin typeface="Arial" panose="020B0604020202020204" pitchFamily="34" charset="0"/>
                <a:cs typeface="Arial" panose="020B0604020202020204" pitchFamily="34" charset="0"/>
              </a:rPr>
              <a:t>unexcelled throughout our days.</a:t>
            </a:r>
            <a:br>
              <a:rPr lang="en-US" sz="3600" b="1" i="1" dirty="0">
                <a:solidFill>
                  <a:srgbClr val="CC0099"/>
                </a:solidFill>
                <a:effectLst/>
                <a:latin typeface="Arial" panose="020B0604020202020204" pitchFamily="34" charset="0"/>
                <a:cs typeface="Arial" panose="020B0604020202020204" pitchFamily="34" charset="0"/>
              </a:rPr>
            </a:br>
            <a:r>
              <a:rPr lang="en-US" sz="3600" b="1" i="1" dirty="0">
                <a:solidFill>
                  <a:srgbClr val="CC0099"/>
                </a:solidFill>
                <a:effectLst/>
                <a:latin typeface="Arial" panose="020B0604020202020204" pitchFamily="34" charset="0"/>
                <a:cs typeface="Arial" panose="020B0604020202020204" pitchFamily="34" charset="0"/>
              </a:rPr>
              <a:t>Glorious is your sacred name,</a:t>
            </a:r>
            <a:br>
              <a:rPr lang="en-US" sz="3600" b="1" i="1" dirty="0">
                <a:solidFill>
                  <a:srgbClr val="CC0099"/>
                </a:solidFill>
                <a:effectLst/>
                <a:latin typeface="Arial" panose="020B0604020202020204" pitchFamily="34" charset="0"/>
                <a:cs typeface="Arial" panose="020B0604020202020204" pitchFamily="34" charset="0"/>
              </a:rPr>
            </a:br>
            <a:r>
              <a:rPr lang="en-US" sz="3600" b="1" i="1" dirty="0">
                <a:solidFill>
                  <a:srgbClr val="CC0099"/>
                </a:solidFill>
                <a:effectLst/>
                <a:latin typeface="Arial" panose="020B0604020202020204" pitchFamily="34" charset="0"/>
                <a:cs typeface="Arial" panose="020B0604020202020204" pitchFamily="34" charset="0"/>
              </a:rPr>
              <a:t>ages old, yet still the same.</a:t>
            </a:r>
          </a:p>
        </p:txBody>
      </p:sp>
    </p:spTree>
  </p:cSld>
  <p:clrMapOvr>
    <a:masterClrMapping/>
  </p:clrMapOvr>
  <p:transition advClick="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
            <a:ext cx="10134600" cy="6934200"/>
          </a:xfrm>
          <a:prstGeom prst="rect">
            <a:avLst/>
          </a:prstGeom>
        </p:spPr>
      </p:pic>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sp>
        <p:nvSpPr>
          <p:cNvPr id="4" name="Rectangle 3"/>
          <p:cNvSpPr/>
          <p:nvPr/>
        </p:nvSpPr>
        <p:spPr>
          <a:xfrm>
            <a:off x="228600" y="1797135"/>
            <a:ext cx="8763000" cy="5616922"/>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Thanks we give and adoration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for your gospel's joyful sound;</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may the fruits of your salvation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in our hearts and lives abound.</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Ever faithful,</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ever faithful</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to your truth may we be found.</a:t>
            </a:r>
            <a:br>
              <a:rPr lang="en-US" sz="3600" dirty="0"/>
            </a:br>
            <a:br>
              <a:rPr lang="en-US" sz="3600" b="1" i="1" dirty="0">
                <a:effectLst>
                  <a:outerShdw blurRad="38100" dist="38100" dir="2700000" algn="tl">
                    <a:srgbClr val="000000">
                      <a:alpha val="43137"/>
                    </a:srgbClr>
                  </a:outerShdw>
                </a:effectLst>
              </a:rPr>
            </a:br>
            <a:br>
              <a:rPr lang="en-US" sz="3600" b="1" i="1" dirty="0">
                <a:solidFill>
                  <a:srgbClr val="FFFF00"/>
                </a:solidFill>
                <a:effectLst>
                  <a:outerShdw blurRad="38100" dist="38100" dir="2700000" algn="tl">
                    <a:srgbClr val="000000">
                      <a:alpha val="43137"/>
                    </a:srgbClr>
                  </a:outerShdw>
                </a:effectLst>
              </a:rPr>
            </a:br>
            <a:endParaRPr lang="en-US" sz="3500" b="1" i="1" dirty="0">
              <a:solidFill>
                <a:srgbClr val="FFFF00"/>
              </a:solidFill>
              <a:effectLst>
                <a:outerShdw blurRad="38100" dist="38100" dir="2700000" algn="tl">
                  <a:srgbClr val="000000">
                    <a:alpha val="43137"/>
                  </a:srgbClr>
                </a:outerShdw>
              </a:effectLst>
            </a:endParaRPr>
          </a:p>
        </p:txBody>
      </p:sp>
      <p:sp>
        <p:nvSpPr>
          <p:cNvPr id="5" name="Rectangle 2"/>
          <p:cNvSpPr txBox="1">
            <a:spLocks noChangeArrowheads="1"/>
          </p:cNvSpPr>
          <p:nvPr/>
        </p:nvSpPr>
        <p:spPr bwMode="auto">
          <a:xfrm>
            <a:off x="685800" y="788666"/>
            <a:ext cx="9448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kern="0" dirty="0">
                <a:solidFill>
                  <a:srgbClr val="00FFFF"/>
                </a:solidFill>
                <a:cs typeface="Times New Roman" pitchFamily="18" charset="0"/>
              </a:rPr>
              <a:t>Responding Hymn</a:t>
            </a:r>
            <a:br>
              <a:rPr lang="en-US" altLang="en-US" sz="3600" b="0" i="1" u="sng" kern="0" dirty="0">
                <a:solidFill>
                  <a:srgbClr val="FFFF00"/>
                </a:solidFill>
                <a:cs typeface="Times New Roman" pitchFamily="18" charset="0"/>
              </a:rPr>
            </a:br>
            <a:r>
              <a:rPr lang="en-US" altLang="en-US" sz="2600" b="0" i="1" kern="0" dirty="0">
                <a:solidFill>
                  <a:srgbClr val="FF3300"/>
                </a:solidFill>
                <a:effectLst>
                  <a:outerShdw blurRad="38100" dist="38100" dir="2700000" algn="tl">
                    <a:srgbClr val="000000">
                      <a:alpha val="43137"/>
                    </a:srgbClr>
                  </a:outerShdw>
                </a:effectLst>
              </a:rPr>
              <a:t># 546 “Lord, Dismiss Us with Your Blessing”</a:t>
            </a:r>
          </a:p>
        </p:txBody>
      </p:sp>
    </p:spTree>
    <p:extLst>
      <p:ext uri="{BB962C8B-B14F-4D97-AF65-F5344CB8AC3E}">
        <p14:creationId xmlns:p14="http://schemas.microsoft.com/office/powerpoint/2010/main" val="3213549862"/>
      </p:ext>
    </p:extLst>
  </p:cSld>
  <p:clrMapOvr>
    <a:masterClrMapping/>
  </p:clrMapOvr>
  <p:transition advClick="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
            <a:ext cx="10134600" cy="6934200"/>
          </a:xfrm>
          <a:prstGeom prst="rect">
            <a:avLst/>
          </a:prstGeom>
        </p:spPr>
      </p:pic>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sp>
        <p:nvSpPr>
          <p:cNvPr id="4" name="Rectangle 3"/>
          <p:cNvSpPr/>
          <p:nvPr/>
        </p:nvSpPr>
        <p:spPr>
          <a:xfrm>
            <a:off x="228600" y="1828800"/>
            <a:ext cx="8763000" cy="3970318"/>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Savior, when your love shall call us,</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from our struggling pilgrim way,</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let no fear of death appall us,</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glad your summons to obey.</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May we ever, </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may we ever</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reign with you in endless day.</a:t>
            </a:r>
            <a:endParaRPr lang="en-US" sz="3500" b="1" i="1" dirty="0">
              <a:solidFill>
                <a:srgbClr val="FFFF00"/>
              </a:solidFill>
              <a:effectLst>
                <a:outerShdw blurRad="38100" dist="38100" dir="2700000" algn="tl">
                  <a:srgbClr val="000000">
                    <a:alpha val="43137"/>
                  </a:srgbClr>
                </a:outerShdw>
              </a:effectLst>
            </a:endParaRPr>
          </a:p>
        </p:txBody>
      </p:sp>
      <p:sp>
        <p:nvSpPr>
          <p:cNvPr id="7" name="Rectangle 2"/>
          <p:cNvSpPr txBox="1">
            <a:spLocks noChangeArrowheads="1"/>
          </p:cNvSpPr>
          <p:nvPr/>
        </p:nvSpPr>
        <p:spPr bwMode="auto">
          <a:xfrm>
            <a:off x="685800" y="788666"/>
            <a:ext cx="9448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kern="0" dirty="0">
                <a:solidFill>
                  <a:srgbClr val="00FFFF"/>
                </a:solidFill>
                <a:cs typeface="Times New Roman" pitchFamily="18" charset="0"/>
              </a:rPr>
              <a:t>Responding Hymn</a:t>
            </a:r>
            <a:br>
              <a:rPr lang="en-US" altLang="en-US" sz="3600" b="0" i="1" u="sng" kern="0" dirty="0">
                <a:solidFill>
                  <a:srgbClr val="FFFF00"/>
                </a:solidFill>
                <a:cs typeface="Times New Roman" pitchFamily="18" charset="0"/>
              </a:rPr>
            </a:br>
            <a:r>
              <a:rPr lang="en-US" altLang="en-US" sz="2600" b="0" i="1" kern="0" dirty="0">
                <a:solidFill>
                  <a:srgbClr val="FF3300"/>
                </a:solidFill>
                <a:effectLst>
                  <a:outerShdw blurRad="38100" dist="38100" dir="2700000" algn="tl">
                    <a:srgbClr val="000000">
                      <a:alpha val="43137"/>
                    </a:srgbClr>
                  </a:outerShdw>
                </a:effectLst>
              </a:rPr>
              <a:t># 546 “Lord, Dismiss Us with Your Blessing”</a:t>
            </a:r>
          </a:p>
        </p:txBody>
      </p:sp>
    </p:spTree>
    <p:extLst>
      <p:ext uri="{BB962C8B-B14F-4D97-AF65-F5344CB8AC3E}">
        <p14:creationId xmlns:p14="http://schemas.microsoft.com/office/powerpoint/2010/main" val="1055875030"/>
      </p:ext>
    </p:extLst>
  </p:cSld>
  <p:clrMapOvr>
    <a:masterClrMapping/>
  </p:clrMapOvr>
  <p:transition advClick="0"/>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39945" name="Picture 9" descr="TheRisenLo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040957"/>
            <a:ext cx="3886200" cy="4696962"/>
          </a:xfrm>
          <a:prstGeom prst="rect">
            <a:avLst/>
          </a:prstGeom>
          <a:noFill/>
          <a:extLst>
            <a:ext uri="{909E8E84-426E-40DD-AFC4-6F175D3DCCD1}">
              <a14:hiddenFill xmlns:a14="http://schemas.microsoft.com/office/drawing/2010/main">
                <a:solidFill>
                  <a:srgbClr val="FFFFFF"/>
                </a:solidFill>
              </a14:hiddenFill>
            </a:ext>
          </a:extLst>
        </p:spPr>
      </p:pic>
      <p:sp>
        <p:nvSpPr>
          <p:cNvPr id="39938" name="Rectangle 2"/>
          <p:cNvSpPr>
            <a:spLocks noGrp="1" noChangeArrowheads="1"/>
          </p:cNvSpPr>
          <p:nvPr>
            <p:ph type="ctrTitle"/>
          </p:nvPr>
        </p:nvSpPr>
        <p:spPr>
          <a:xfrm>
            <a:off x="762000" y="304800"/>
            <a:ext cx="7772400" cy="1431925"/>
          </a:xfrm>
        </p:spPr>
        <p:txBody>
          <a:body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The Charge and Benediction</a:t>
            </a:r>
            <a:br>
              <a:rPr lang="en-US" altLang="en-US" sz="3200" b="0" i="1" dirty="0"/>
            </a:br>
            <a:endParaRPr lang="en-US" altLang="en-US" sz="2400" b="0" i="1" dirty="0">
              <a:solidFill>
                <a:srgbClr val="FF0000"/>
              </a:solidFill>
              <a:effectLst/>
            </a:endParaRPr>
          </a:p>
        </p:txBody>
      </p:sp>
      <p:sp>
        <p:nvSpPr>
          <p:cNvPr id="39947" name="Rectangle 11"/>
          <p:cNvSpPr>
            <a:spLocks noChangeArrowheads="1"/>
          </p:cNvSpPr>
          <p:nvPr/>
        </p:nvSpPr>
        <p:spPr bwMode="auto">
          <a:xfrm>
            <a:off x="533400" y="4389438"/>
            <a:ext cx="89154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5pPr>
            <a:lvl6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6pPr>
            <a:lvl7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7pPr>
            <a:lvl8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8pPr>
            <a:lvl9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9pPr>
          </a:lstStyle>
          <a:p>
            <a:endParaRPr lang="en-US" altLang="en-US" sz="2200">
              <a:latin typeface="Arial" charset="0"/>
            </a:endParaRPr>
          </a:p>
        </p:txBody>
      </p:sp>
    </p:spTree>
  </p:cSld>
  <p:clrMapOvr>
    <a:masterClrMapping/>
  </p:clrMapOvr>
  <p:transition advClick="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9938" name="Rectangle 2"/>
          <p:cNvSpPr>
            <a:spLocks noGrp="1" noChangeArrowheads="1"/>
          </p:cNvSpPr>
          <p:nvPr>
            <p:ph type="ctrTitle"/>
          </p:nvPr>
        </p:nvSpPr>
        <p:spPr>
          <a:xfrm>
            <a:off x="679621" y="308447"/>
            <a:ext cx="7772400" cy="1431925"/>
          </a:xfrm>
        </p:spPr>
        <p:txBody>
          <a:body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Benediction Response</a:t>
            </a:r>
            <a:br>
              <a:rPr lang="en-US" altLang="en-US" sz="3200" b="0" i="1" dirty="0"/>
            </a:br>
            <a:endParaRPr lang="en-US" altLang="en-US" sz="2400" b="0" i="1" dirty="0">
              <a:solidFill>
                <a:srgbClr val="FF0000"/>
              </a:solidFill>
              <a:effectLst/>
            </a:endParaRPr>
          </a:p>
        </p:txBody>
      </p:sp>
      <p:sp>
        <p:nvSpPr>
          <p:cNvPr id="39947" name="Rectangle 11"/>
          <p:cNvSpPr>
            <a:spLocks noChangeArrowheads="1"/>
          </p:cNvSpPr>
          <p:nvPr/>
        </p:nvSpPr>
        <p:spPr bwMode="auto">
          <a:xfrm>
            <a:off x="533400" y="4389438"/>
            <a:ext cx="89154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5pPr>
            <a:lvl6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6pPr>
            <a:lvl7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7pPr>
            <a:lvl8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8pPr>
            <a:lvl9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9pPr>
          </a:lstStyle>
          <a:p>
            <a:endParaRPr lang="en-US" altLang="en-US" sz="2200" dirty="0">
              <a:latin typeface="Arial" charset="0"/>
            </a:endParaRPr>
          </a:p>
        </p:txBody>
      </p:sp>
      <p:sp>
        <p:nvSpPr>
          <p:cNvPr id="5" name="Rectangle 3"/>
          <p:cNvSpPr txBox="1">
            <a:spLocks noChangeArrowheads="1"/>
          </p:cNvSpPr>
          <p:nvPr/>
        </p:nvSpPr>
        <p:spPr bwMode="auto">
          <a:xfrm>
            <a:off x="22654" y="2552700"/>
            <a:ext cx="9156357"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pPr algn="ctr">
              <a:lnSpc>
                <a:spcPct val="80000"/>
              </a:lnSpc>
            </a:pPr>
            <a:r>
              <a:rPr lang="en-US" altLang="en-US" b="1" i="1" kern="0" dirty="0">
                <a:solidFill>
                  <a:srgbClr val="FFFF00"/>
                </a:solidFill>
                <a:effectLst>
                  <a:outerShdw blurRad="38100" dist="38100" dir="2700000" algn="tl">
                    <a:srgbClr val="000000">
                      <a:alpha val="43137"/>
                    </a:srgbClr>
                  </a:outerShdw>
                </a:effectLst>
              </a:rPr>
              <a:t># </a:t>
            </a:r>
            <a:r>
              <a:rPr lang="en-US" b="1" i="1" dirty="0">
                <a:solidFill>
                  <a:srgbClr val="FFFF00"/>
                </a:solidFill>
                <a:effectLst>
                  <a:outerShdw blurRad="38100" dist="38100" dir="2700000" algn="tl">
                    <a:srgbClr val="000000">
                      <a:alpha val="43137"/>
                    </a:srgbClr>
                  </a:outerShdw>
                </a:effectLst>
              </a:rPr>
              <a:t>540 “Farewell, Good Friends”</a:t>
            </a:r>
            <a:endParaRPr lang="en-US" dirty="0">
              <a:effectLst>
                <a:outerShdw blurRad="38100" dist="38100" dir="2700000" algn="tl">
                  <a:srgbClr val="000000">
                    <a:alpha val="43137"/>
                  </a:srgbClr>
                </a:outerShdw>
              </a:effectLst>
            </a:endParaRPr>
          </a:p>
          <a:p>
            <a:pPr algn="ctr"/>
            <a:r>
              <a:rPr lang="en-US" b="1" i="1" dirty="0">
                <a:effectLst>
                  <a:outerShdw blurRad="38100" dist="38100" dir="2700000" algn="tl">
                    <a:srgbClr val="000000">
                      <a:alpha val="43137"/>
                    </a:srgbClr>
                  </a:outerShdw>
                </a:effectLst>
              </a:rPr>
              <a:t>Farewell, Good friends! </a:t>
            </a:r>
          </a:p>
          <a:p>
            <a:pPr algn="ctr"/>
            <a:r>
              <a:rPr lang="en-US" b="1" i="1" dirty="0">
                <a:effectLst>
                  <a:outerShdw blurRad="38100" dist="38100" dir="2700000" algn="tl">
                    <a:srgbClr val="000000">
                      <a:alpha val="43137"/>
                    </a:srgbClr>
                  </a:outerShdw>
                </a:effectLst>
              </a:rPr>
              <a:t>Farewell, Good friends! Shalom, shalom!</a:t>
            </a:r>
            <a:br>
              <a:rPr lang="en-US" b="1" i="1" dirty="0">
                <a:effectLst>
                  <a:outerShdw blurRad="38100" dist="38100" dir="2700000" algn="tl">
                    <a:srgbClr val="000000">
                      <a:alpha val="43137"/>
                    </a:srgbClr>
                  </a:outerShdw>
                </a:effectLst>
              </a:rPr>
            </a:br>
            <a:r>
              <a:rPr lang="en-US" b="1" i="1" dirty="0">
                <a:effectLst>
                  <a:outerShdw blurRad="38100" dist="38100" dir="2700000" algn="tl">
                    <a:srgbClr val="000000">
                      <a:alpha val="43137"/>
                    </a:srgbClr>
                  </a:outerShdw>
                </a:effectLst>
              </a:rPr>
              <a:t>Till we meet again,  till we meet again, </a:t>
            </a:r>
          </a:p>
          <a:p>
            <a:pPr algn="ctr"/>
            <a:r>
              <a:rPr lang="en-US" b="1" i="1" dirty="0">
                <a:effectLst>
                  <a:outerShdw blurRad="38100" dist="38100" dir="2700000" algn="tl">
                    <a:srgbClr val="000000">
                      <a:alpha val="43137"/>
                    </a:srgbClr>
                  </a:outerShdw>
                </a:effectLst>
              </a:rPr>
              <a:t>Shalom, Shalom.</a:t>
            </a:r>
            <a:endParaRPr lang="en-US" dirty="0">
              <a:effectLst>
                <a:outerShdw blurRad="38100" dist="38100" dir="2700000" algn="tl">
                  <a:srgbClr val="000000">
                    <a:alpha val="43137"/>
                  </a:srgbClr>
                </a:outerShdw>
              </a:effectLst>
            </a:endParaRPr>
          </a:p>
          <a:p>
            <a:pPr algn="ctr"/>
            <a:br>
              <a:rPr lang="en-US" sz="2800" b="1" i="1" dirty="0">
                <a:effectLst/>
              </a:rPr>
            </a:br>
            <a:endParaRPr lang="en-US" sz="2800" dirty="0">
              <a:effectLst/>
            </a:endParaRPr>
          </a:p>
          <a:p>
            <a:pPr algn="ctr"/>
            <a:endParaRPr lang="en-US" altLang="en-US" b="1" i="1" kern="0" dirty="0">
              <a:solidFill>
                <a:srgbClr val="FFFF00"/>
              </a:solidFill>
            </a:endParaRPr>
          </a:p>
        </p:txBody>
      </p:sp>
    </p:spTree>
    <p:extLst>
      <p:ext uri="{BB962C8B-B14F-4D97-AF65-F5344CB8AC3E}">
        <p14:creationId xmlns:p14="http://schemas.microsoft.com/office/powerpoint/2010/main" val="3043839695"/>
      </p:ext>
    </p:extLst>
  </p:cSld>
  <p:clrMapOvr>
    <a:masterClrMapping/>
  </p:clrMapOvr>
  <p:transition advClick="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0"/>
            <a:ext cx="10668000" cy="7067550"/>
          </a:xfrm>
          <a:prstGeom prst="rect">
            <a:avLst/>
          </a:prstGeom>
        </p:spPr>
      </p:pic>
      <p:sp>
        <p:nvSpPr>
          <p:cNvPr id="4098" name="Rectangle 2"/>
          <p:cNvSpPr>
            <a:spLocks noGrp="1" noChangeArrowheads="1"/>
          </p:cNvSpPr>
          <p:nvPr>
            <p:ph type="ctrTitle"/>
          </p:nvPr>
        </p:nvSpPr>
        <p:spPr>
          <a:xfrm>
            <a:off x="228600" y="1143000"/>
            <a:ext cx="8153400" cy="762000"/>
          </a:xfrm>
          <a:noFill/>
        </p:spPr>
        <p:txBody>
          <a:bodyPr/>
          <a:lstStyle/>
          <a:p>
            <a:r>
              <a:rPr lang="en-US" altLang="en-US" sz="3600" i="1" u="sng" dirty="0" err="1">
                <a:solidFill>
                  <a:srgbClr val="FF3300"/>
                </a:solidFill>
                <a:latin typeface="+mn-lt"/>
              </a:rPr>
              <a:t>Homecrest</a:t>
            </a:r>
            <a:r>
              <a:rPr lang="en-US" altLang="en-US" sz="3600" i="1" u="sng" dirty="0">
                <a:solidFill>
                  <a:srgbClr val="FF3300"/>
                </a:solidFill>
                <a:latin typeface="+mn-lt"/>
              </a:rPr>
              <a:t> Presbyterian Church</a:t>
            </a:r>
            <a:br>
              <a:rPr lang="en-US" altLang="en-US" sz="3600" i="1" dirty="0">
                <a:solidFill>
                  <a:schemeClr val="tx1"/>
                </a:solidFill>
                <a:latin typeface="Arial" charset="0"/>
              </a:rPr>
            </a:br>
            <a:r>
              <a:rPr lang="en-US" altLang="en-US" sz="3400" i="1" dirty="0">
                <a:solidFill>
                  <a:srgbClr val="FFFF00"/>
                </a:solidFill>
                <a:latin typeface="Arial" charset="0"/>
              </a:rPr>
              <a:t>Worship of the Lord’s Day</a:t>
            </a:r>
            <a:br>
              <a:rPr lang="en-US" altLang="en-US" sz="3800" i="1" dirty="0">
                <a:solidFill>
                  <a:srgbClr val="FFFF00"/>
                </a:solidFill>
                <a:latin typeface="Arial" charset="0"/>
              </a:rPr>
            </a:br>
            <a:r>
              <a:rPr lang="en-US" altLang="en-US" sz="3000" i="1" dirty="0">
                <a:latin typeface="Arial" charset="0"/>
              </a:rPr>
              <a:t>May 21st, 2017 </a:t>
            </a:r>
            <a:br>
              <a:rPr lang="en-US" altLang="en-US" sz="3000" i="1" dirty="0">
                <a:latin typeface="Arial" charset="0"/>
              </a:rPr>
            </a:br>
            <a:br>
              <a:rPr lang="en-US" altLang="en-US" sz="3000" i="1" dirty="0">
                <a:latin typeface="Arial" charset="0"/>
              </a:rPr>
            </a:br>
            <a:r>
              <a:rPr lang="en-US" altLang="en-US" sz="3000" i="1" dirty="0">
                <a:solidFill>
                  <a:srgbClr val="00FFFF"/>
                </a:solidFill>
                <a:effectLst>
                  <a:outerShdw blurRad="38100" dist="38100" dir="2700000" algn="tl">
                    <a:srgbClr val="000000">
                      <a:alpha val="43137"/>
                    </a:srgbClr>
                  </a:outerShdw>
                </a:effectLst>
                <a:latin typeface="Arial" charset="0"/>
              </a:rPr>
              <a:t>6</a:t>
            </a:r>
            <a:r>
              <a:rPr lang="en-US" altLang="en-US" sz="3000" i="1" baseline="30000" dirty="0">
                <a:solidFill>
                  <a:srgbClr val="00FFFF"/>
                </a:solidFill>
                <a:effectLst>
                  <a:outerShdw blurRad="38100" dist="38100" dir="2700000" algn="tl">
                    <a:srgbClr val="000000">
                      <a:alpha val="43137"/>
                    </a:srgbClr>
                  </a:outerShdw>
                </a:effectLst>
                <a:latin typeface="Arial" charset="0"/>
              </a:rPr>
              <a:t>th</a:t>
            </a:r>
            <a:r>
              <a:rPr lang="en-US" altLang="en-US" sz="3000" i="1" dirty="0">
                <a:solidFill>
                  <a:srgbClr val="00FFFF"/>
                </a:solidFill>
                <a:effectLst>
                  <a:outerShdw blurRad="38100" dist="38100" dir="2700000" algn="tl">
                    <a:srgbClr val="000000">
                      <a:alpha val="43137"/>
                    </a:srgbClr>
                  </a:outerShdw>
                </a:effectLst>
                <a:latin typeface="Arial" charset="0"/>
              </a:rPr>
              <a:t> Sunday of Easter</a:t>
            </a:r>
            <a:br>
              <a:rPr lang="en-US" altLang="en-US" sz="3000" i="1" dirty="0">
                <a:solidFill>
                  <a:srgbClr val="00FFFF"/>
                </a:solidFill>
                <a:effectLst>
                  <a:outerShdw blurRad="38100" dist="38100" dir="2700000" algn="tl">
                    <a:srgbClr val="000000">
                      <a:alpha val="43137"/>
                    </a:srgbClr>
                  </a:outerShdw>
                </a:effectLst>
                <a:latin typeface="Arial" charset="0"/>
              </a:rPr>
            </a:br>
            <a:endParaRPr lang="en-US" altLang="en-US" sz="3000" i="1" dirty="0">
              <a:solidFill>
                <a:srgbClr val="00FFFF"/>
              </a:solidFill>
              <a:effectLst>
                <a:outerShdw blurRad="38100" dist="38100" dir="2700000" algn="tl">
                  <a:srgbClr val="000000">
                    <a:alpha val="43137"/>
                  </a:srgbClr>
                </a:outerShdw>
              </a:effectLst>
              <a:latin typeface="Arial" charset="0"/>
            </a:endParaRPr>
          </a:p>
        </p:txBody>
      </p:sp>
    </p:spTree>
    <p:extLst>
      <p:ext uri="{BB962C8B-B14F-4D97-AF65-F5344CB8AC3E}">
        <p14:creationId xmlns:p14="http://schemas.microsoft.com/office/powerpoint/2010/main" val="1288234423"/>
      </p:ext>
    </p:extLst>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
            <a:ext cx="9144000" cy="6934200"/>
          </a:xfrm>
          <a:prstGeom prst="rect">
            <a:avLst/>
          </a:prstGeom>
        </p:spPr>
      </p:pic>
      <p:sp>
        <p:nvSpPr>
          <p:cNvPr id="20482" name="Rectangle 2"/>
          <p:cNvSpPr>
            <a:spLocks noGrp="1" noChangeArrowheads="1"/>
          </p:cNvSpPr>
          <p:nvPr>
            <p:ph type="ctrTitle"/>
          </p:nvPr>
        </p:nvSpPr>
        <p:spPr>
          <a:xfrm>
            <a:off x="457200" y="838200"/>
            <a:ext cx="8686800" cy="1431925"/>
          </a:xfrm>
        </p:spPr>
        <p:txBody>
          <a:bodyPr/>
          <a:lstStyle/>
          <a:p>
            <a:r>
              <a:rPr lang="en-US" altLang="en-US" sz="3600" b="0" i="1" u="sng" dirty="0">
                <a:solidFill>
                  <a:srgbClr val="FFFF00"/>
                </a:solidFill>
                <a:cs typeface="Times New Roman" pitchFamily="18" charset="0"/>
              </a:rPr>
              <a:t>Gathering Hymn</a:t>
            </a:r>
            <a:br>
              <a:rPr lang="en-US" altLang="en-US" sz="3600" b="0" i="1" dirty="0">
                <a:solidFill>
                  <a:srgbClr val="FFFF00"/>
                </a:solidFill>
                <a:cs typeface="Times New Roman" pitchFamily="18" charset="0"/>
              </a:rPr>
            </a:br>
            <a:r>
              <a:rPr lang="en-US" altLang="en-US" sz="2800" b="0" i="1" dirty="0">
                <a:solidFill>
                  <a:srgbClr val="FF3300"/>
                </a:solidFill>
                <a:effectLst>
                  <a:outerShdw blurRad="38100" dist="38100" dir="2700000" algn="tl">
                    <a:srgbClr val="000000">
                      <a:alpha val="43137"/>
                    </a:srgbClr>
                  </a:outerShdw>
                </a:effectLst>
              </a:rPr>
              <a:t>#54</a:t>
            </a:r>
            <a:r>
              <a:rPr lang="en-US" i="1" dirty="0">
                <a:effectLst>
                  <a:outerShdw blurRad="38100" dist="38100" dir="2700000" algn="tl">
                    <a:srgbClr val="000000">
                      <a:alpha val="43137"/>
                    </a:srgbClr>
                  </a:outerShdw>
                </a:effectLst>
              </a:rPr>
              <a:t> </a:t>
            </a:r>
            <a:r>
              <a:rPr lang="en-US" sz="2800" i="1" dirty="0">
                <a:solidFill>
                  <a:srgbClr val="FF33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“Make a Joyful Noise to God” (Psalm 66)</a:t>
            </a:r>
            <a:endParaRPr lang="en-US" altLang="en-US" sz="2800" b="0" i="1" dirty="0">
              <a:solidFill>
                <a:srgbClr val="FF3300"/>
              </a:solidFill>
              <a:effectLst>
                <a:outerShdw blurRad="38100" dist="38100" dir="2700000" algn="tl">
                  <a:srgbClr val="000000">
                    <a:alpha val="43137"/>
                  </a:srgbClr>
                </a:outerShdw>
              </a:effectLst>
            </a:endParaRPr>
          </a:p>
        </p:txBody>
      </p:sp>
      <p:sp>
        <p:nvSpPr>
          <p:cNvPr id="3" name="Subtitle 2"/>
          <p:cNvSpPr>
            <a:spLocks noGrp="1"/>
          </p:cNvSpPr>
          <p:nvPr>
            <p:ph type="subTitle" sz="quarter" idx="1"/>
          </p:nvPr>
        </p:nvSpPr>
        <p:spPr>
          <a:xfrm>
            <a:off x="114300" y="2308225"/>
            <a:ext cx="8915400" cy="1752600"/>
          </a:xfrm>
        </p:spPr>
        <p:txBody>
          <a:bodyPr/>
          <a:lstStyle/>
          <a:p>
            <a:pPr algn="ctr"/>
            <a:r>
              <a:rPr lang="en-US" sz="3600" b="1" i="1" dirty="0">
                <a:solidFill>
                  <a:srgbClr val="CC0099"/>
                </a:solidFill>
                <a:effectLst/>
                <a:latin typeface="Arial" panose="020B0604020202020204" pitchFamily="34" charset="0"/>
                <a:cs typeface="Arial" panose="020B0604020202020204" pitchFamily="34" charset="0"/>
              </a:rPr>
              <a:t>Come and see what God has done,</a:t>
            </a:r>
            <a:br>
              <a:rPr lang="en-US" sz="3600" b="1" i="1" dirty="0">
                <a:solidFill>
                  <a:srgbClr val="CC0099"/>
                </a:solidFill>
                <a:effectLst/>
                <a:latin typeface="Arial" panose="020B0604020202020204" pitchFamily="34" charset="0"/>
                <a:cs typeface="Arial" panose="020B0604020202020204" pitchFamily="34" charset="0"/>
              </a:rPr>
            </a:br>
            <a:r>
              <a:rPr lang="en-US" sz="3600" b="1" i="1" dirty="0">
                <a:solidFill>
                  <a:srgbClr val="CC0099"/>
                </a:solidFill>
                <a:effectLst/>
                <a:latin typeface="Arial" panose="020B0604020202020204" pitchFamily="34" charset="0"/>
                <a:cs typeface="Arial" panose="020B0604020202020204" pitchFamily="34" charset="0"/>
              </a:rPr>
              <a:t>great the blessings to the just:</a:t>
            </a:r>
            <a:br>
              <a:rPr lang="en-US" sz="3600" b="1" i="1" dirty="0">
                <a:solidFill>
                  <a:srgbClr val="CC0099"/>
                </a:solidFill>
                <a:effectLst/>
                <a:latin typeface="Arial" panose="020B0604020202020204" pitchFamily="34" charset="0"/>
                <a:cs typeface="Arial" panose="020B0604020202020204" pitchFamily="34" charset="0"/>
              </a:rPr>
            </a:br>
            <a:r>
              <a:rPr lang="en-US" sz="3600" b="1" i="1" dirty="0">
                <a:solidFill>
                  <a:srgbClr val="CC0099"/>
                </a:solidFill>
                <a:effectLst/>
                <a:latin typeface="Arial" panose="020B0604020202020204" pitchFamily="34" charset="0"/>
                <a:cs typeface="Arial" panose="020B0604020202020204" pitchFamily="34" charset="0"/>
              </a:rPr>
              <a:t>walked the chosen through the sea,</a:t>
            </a:r>
            <a:br>
              <a:rPr lang="en-US" sz="3600" b="1" i="1" dirty="0">
                <a:solidFill>
                  <a:srgbClr val="CC0099"/>
                </a:solidFill>
                <a:effectLst/>
                <a:latin typeface="Arial" panose="020B0604020202020204" pitchFamily="34" charset="0"/>
                <a:cs typeface="Arial" panose="020B0604020202020204" pitchFamily="34" charset="0"/>
              </a:rPr>
            </a:br>
            <a:r>
              <a:rPr lang="en-US" sz="3600" b="1" i="1" dirty="0">
                <a:solidFill>
                  <a:srgbClr val="CC0099"/>
                </a:solidFill>
                <a:effectLst/>
                <a:latin typeface="Arial" panose="020B0604020202020204" pitchFamily="34" charset="0"/>
                <a:cs typeface="Arial" panose="020B0604020202020204" pitchFamily="34" charset="0"/>
              </a:rPr>
              <a:t>brought their enemies to dust.</a:t>
            </a:r>
            <a:br>
              <a:rPr lang="en-US" sz="3600" b="1" i="1" dirty="0">
                <a:solidFill>
                  <a:srgbClr val="CC0099"/>
                </a:solidFill>
                <a:effectLst/>
                <a:latin typeface="Arial" panose="020B0604020202020204" pitchFamily="34" charset="0"/>
                <a:cs typeface="Arial" panose="020B0604020202020204" pitchFamily="34" charset="0"/>
              </a:rPr>
            </a:br>
            <a:r>
              <a:rPr lang="en-US" sz="3600" b="1" i="1" dirty="0">
                <a:solidFill>
                  <a:srgbClr val="CC0099"/>
                </a:solidFill>
                <a:effectLst/>
                <a:latin typeface="Arial" panose="020B0604020202020204" pitchFamily="34" charset="0"/>
                <a:cs typeface="Arial" panose="020B0604020202020204" pitchFamily="34" charset="0"/>
              </a:rPr>
              <a:t>Let us lift a thankful voice</a:t>
            </a:r>
            <a:br>
              <a:rPr lang="en-US" sz="3600" b="1" i="1" dirty="0">
                <a:solidFill>
                  <a:srgbClr val="CC0099"/>
                </a:solidFill>
                <a:effectLst/>
                <a:latin typeface="Arial" panose="020B0604020202020204" pitchFamily="34" charset="0"/>
                <a:cs typeface="Arial" panose="020B0604020202020204" pitchFamily="34" charset="0"/>
              </a:rPr>
            </a:br>
            <a:r>
              <a:rPr lang="en-US" sz="3600" b="1" i="1" dirty="0">
                <a:solidFill>
                  <a:srgbClr val="CC0099"/>
                </a:solidFill>
                <a:effectLst/>
                <a:latin typeface="Arial" panose="020B0604020202020204" pitchFamily="34" charset="0"/>
                <a:cs typeface="Arial" panose="020B0604020202020204" pitchFamily="34" charset="0"/>
              </a:rPr>
              <a:t>for God's mercies, and rejoice!</a:t>
            </a:r>
            <a:br>
              <a:rPr lang="en-US" sz="3600" b="1" i="1" dirty="0">
                <a:solidFill>
                  <a:srgbClr val="CC0099"/>
                </a:solidFill>
                <a:effectLst/>
                <a:latin typeface="Arial" panose="020B0604020202020204" pitchFamily="34" charset="0"/>
                <a:cs typeface="Arial" panose="020B0604020202020204" pitchFamily="34" charset="0"/>
              </a:rPr>
            </a:br>
            <a:endParaRPr lang="en-US" sz="3600" b="1" i="1" dirty="0">
              <a:solidFill>
                <a:srgbClr val="CC0099"/>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7547641"/>
      </p:ext>
    </p:extLst>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
            <a:ext cx="9144000" cy="6934200"/>
          </a:xfrm>
          <a:prstGeom prst="rect">
            <a:avLst/>
          </a:prstGeom>
        </p:spPr>
      </p:pic>
      <p:sp>
        <p:nvSpPr>
          <p:cNvPr id="20482" name="Rectangle 2"/>
          <p:cNvSpPr>
            <a:spLocks noGrp="1" noChangeArrowheads="1"/>
          </p:cNvSpPr>
          <p:nvPr>
            <p:ph type="ctrTitle"/>
          </p:nvPr>
        </p:nvSpPr>
        <p:spPr>
          <a:xfrm>
            <a:off x="457200" y="838200"/>
            <a:ext cx="8686800" cy="1431925"/>
          </a:xfrm>
        </p:spPr>
        <p:txBody>
          <a:bodyPr/>
          <a:lstStyle/>
          <a:p>
            <a:r>
              <a:rPr lang="en-US" altLang="en-US" sz="3600" b="0" i="1" u="sng" dirty="0">
                <a:solidFill>
                  <a:srgbClr val="FFFF00"/>
                </a:solidFill>
                <a:cs typeface="Times New Roman" pitchFamily="18" charset="0"/>
              </a:rPr>
              <a:t>Gathering Hymn</a:t>
            </a:r>
            <a:br>
              <a:rPr lang="en-US" altLang="en-US" sz="3600" b="0" i="1" dirty="0">
                <a:solidFill>
                  <a:srgbClr val="FFFF00"/>
                </a:solidFill>
                <a:cs typeface="Times New Roman" pitchFamily="18" charset="0"/>
              </a:rPr>
            </a:br>
            <a:r>
              <a:rPr lang="en-US" altLang="en-US" sz="2800" b="0" i="1" dirty="0">
                <a:solidFill>
                  <a:srgbClr val="FF3300"/>
                </a:solidFill>
                <a:effectLst>
                  <a:outerShdw blurRad="38100" dist="38100" dir="2700000" algn="tl">
                    <a:srgbClr val="000000">
                      <a:alpha val="43137"/>
                    </a:srgbClr>
                  </a:outerShdw>
                </a:effectLst>
              </a:rPr>
              <a:t>#54</a:t>
            </a:r>
            <a:r>
              <a:rPr lang="en-US" i="1" dirty="0">
                <a:effectLst>
                  <a:outerShdw blurRad="38100" dist="38100" dir="2700000" algn="tl">
                    <a:srgbClr val="000000">
                      <a:alpha val="43137"/>
                    </a:srgbClr>
                  </a:outerShdw>
                </a:effectLst>
              </a:rPr>
              <a:t> </a:t>
            </a:r>
            <a:r>
              <a:rPr lang="en-US" sz="2800" i="1" dirty="0">
                <a:solidFill>
                  <a:srgbClr val="FF33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“Make a Joyful Noise to God” (Psalm 66)</a:t>
            </a:r>
            <a:endParaRPr lang="en-US" altLang="en-US" sz="2800" b="0" i="1" dirty="0">
              <a:solidFill>
                <a:srgbClr val="FF3300"/>
              </a:solidFill>
              <a:effectLst>
                <a:outerShdw blurRad="38100" dist="38100" dir="2700000" algn="tl">
                  <a:srgbClr val="000000">
                    <a:alpha val="43137"/>
                  </a:srgbClr>
                </a:outerShdw>
              </a:effectLst>
            </a:endParaRPr>
          </a:p>
        </p:txBody>
      </p:sp>
      <p:sp>
        <p:nvSpPr>
          <p:cNvPr id="3" name="Subtitle 2"/>
          <p:cNvSpPr>
            <a:spLocks noGrp="1"/>
          </p:cNvSpPr>
          <p:nvPr>
            <p:ph type="subTitle" sz="quarter" idx="1"/>
          </p:nvPr>
        </p:nvSpPr>
        <p:spPr>
          <a:xfrm>
            <a:off x="114300" y="2308225"/>
            <a:ext cx="8915400" cy="1752600"/>
          </a:xfrm>
        </p:spPr>
        <p:txBody>
          <a:bodyPr/>
          <a:lstStyle/>
          <a:p>
            <a:pPr algn="ctr"/>
            <a:r>
              <a:rPr lang="en-US" sz="3600" b="1" i="1" dirty="0">
                <a:solidFill>
                  <a:srgbClr val="CC0099"/>
                </a:solidFill>
                <a:effectLst/>
              </a:rPr>
              <a:t>Bless the Lord, our refuge sure;</a:t>
            </a:r>
            <a:br>
              <a:rPr lang="en-US" sz="3600" b="1" i="1" dirty="0">
                <a:solidFill>
                  <a:srgbClr val="CC0099"/>
                </a:solidFill>
                <a:effectLst/>
              </a:rPr>
            </a:br>
            <a:r>
              <a:rPr lang="en-US" sz="3600" b="1" i="1" dirty="0">
                <a:solidFill>
                  <a:srgbClr val="CC0099"/>
                </a:solidFill>
                <a:effectLst/>
              </a:rPr>
              <a:t>let our songs of praise be heard!</a:t>
            </a:r>
            <a:br>
              <a:rPr lang="en-US" sz="3600" b="1" i="1" dirty="0">
                <a:solidFill>
                  <a:srgbClr val="CC0099"/>
                </a:solidFill>
                <a:effectLst/>
              </a:rPr>
            </a:br>
            <a:r>
              <a:rPr lang="en-US" sz="3600" b="1" i="1" dirty="0">
                <a:solidFill>
                  <a:srgbClr val="CC0099"/>
                </a:solidFill>
                <a:effectLst/>
              </a:rPr>
              <a:t>By whose justice, we are tried;</a:t>
            </a:r>
            <a:br>
              <a:rPr lang="en-US" sz="3600" b="1" i="1" dirty="0">
                <a:solidFill>
                  <a:srgbClr val="CC0099"/>
                </a:solidFill>
                <a:effectLst/>
              </a:rPr>
            </a:br>
            <a:r>
              <a:rPr lang="en-US" sz="3600" b="1" i="1" dirty="0">
                <a:solidFill>
                  <a:srgbClr val="CC0099"/>
                </a:solidFill>
                <a:effectLst/>
              </a:rPr>
              <a:t>by whose grace, our guilt deferred.</a:t>
            </a:r>
            <a:br>
              <a:rPr lang="en-US" sz="3600" b="1" i="1" dirty="0">
                <a:solidFill>
                  <a:srgbClr val="CC0099"/>
                </a:solidFill>
                <a:effectLst/>
              </a:rPr>
            </a:br>
            <a:r>
              <a:rPr lang="en-US" sz="3600" b="1" i="1" dirty="0">
                <a:solidFill>
                  <a:srgbClr val="CC0099"/>
                </a:solidFill>
                <a:effectLst/>
              </a:rPr>
              <a:t>When our life's sure end shall come,</a:t>
            </a:r>
            <a:br>
              <a:rPr lang="en-US" sz="3600" b="1" i="1" dirty="0">
                <a:solidFill>
                  <a:srgbClr val="CC0099"/>
                </a:solidFill>
                <a:effectLst/>
              </a:rPr>
            </a:br>
            <a:r>
              <a:rPr lang="en-US" sz="3600" b="1" i="1" dirty="0">
                <a:solidFill>
                  <a:srgbClr val="CC0099"/>
                </a:solidFill>
                <a:effectLst/>
              </a:rPr>
              <a:t>bring us to your heavenly home.</a:t>
            </a:r>
            <a:br>
              <a:rPr lang="en-US" sz="3600" b="1" i="1" dirty="0">
                <a:solidFill>
                  <a:srgbClr val="CC0099"/>
                </a:solidFill>
                <a:effectLst/>
              </a:rPr>
            </a:br>
            <a:endParaRPr lang="en-US" sz="3600" b="1" i="1" dirty="0">
              <a:solidFill>
                <a:srgbClr val="CC0099"/>
              </a:solidFill>
              <a:effectLst/>
            </a:endParaRPr>
          </a:p>
        </p:txBody>
      </p:sp>
    </p:spTree>
    <p:extLst>
      <p:ext uri="{BB962C8B-B14F-4D97-AF65-F5344CB8AC3E}">
        <p14:creationId xmlns:p14="http://schemas.microsoft.com/office/powerpoint/2010/main" val="2480660901"/>
      </p:ext>
    </p:extLst>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41730" name="Rectangle 2"/>
          <p:cNvSpPr>
            <a:spLocks noGrp="1" noChangeArrowheads="1"/>
          </p:cNvSpPr>
          <p:nvPr>
            <p:ph type="ctrTitle"/>
          </p:nvPr>
        </p:nvSpPr>
        <p:spPr>
          <a:xfrm>
            <a:off x="609600" y="914400"/>
            <a:ext cx="7391400" cy="1135817"/>
          </a:xfrm>
        </p:spPr>
        <p:txBody>
          <a:bodyPr/>
          <a:lstStyle/>
          <a:p>
            <a:r>
              <a:rPr lang="en-US" altLang="en-US" sz="3600" b="0" i="1" u="sng" dirty="0">
                <a:solidFill>
                  <a:srgbClr val="FFFF00"/>
                </a:solidFill>
                <a:cs typeface="Times New Roman" pitchFamily="18" charset="0"/>
              </a:rPr>
              <a:t>Gathering Around the WORD</a:t>
            </a:r>
            <a:br>
              <a:rPr lang="en-US" altLang="en-US" b="0" i="1" dirty="0">
                <a:solidFill>
                  <a:srgbClr val="FFFF00"/>
                </a:solidFill>
                <a:cs typeface="Times New Roman" pitchFamily="18" charset="0"/>
              </a:rPr>
            </a:br>
            <a:r>
              <a:rPr lang="en-US" altLang="en-US" sz="3200" b="0" i="1" dirty="0"/>
              <a:t>Call to Confession </a:t>
            </a:r>
            <a:br>
              <a:rPr lang="en-US" altLang="en-US" sz="3200" b="0" i="1" dirty="0"/>
            </a:br>
            <a:r>
              <a:rPr lang="en-US" sz="2000" i="1" dirty="0">
                <a:effectLst>
                  <a:outerShdw blurRad="38100" dist="38100" dir="2700000" algn="tl">
                    <a:srgbClr val="000000">
                      <a:alpha val="43137"/>
                    </a:srgbClr>
                  </a:outerShdw>
                </a:effectLst>
                <a:latin typeface="+mn-lt"/>
              </a:rPr>
              <a:t>Scripture reminds us that whoever believes in Christ will not be put to shame.  Christ is our redeemer and our hope of salvation.  Confident in this promise, let us confess our sin before God and one another. </a:t>
            </a:r>
            <a:br>
              <a:rPr lang="en-US" sz="2000" dirty="0">
                <a:effectLst/>
                <a:latin typeface="+mn-lt"/>
              </a:rPr>
            </a:br>
            <a:br>
              <a:rPr lang="en-US" sz="2000" b="0" i="1" dirty="0">
                <a:effectLst>
                  <a:outerShdw blurRad="38100" dist="38100" dir="2700000" algn="tl">
                    <a:srgbClr val="000000">
                      <a:alpha val="43137"/>
                    </a:srgbClr>
                  </a:outerShdw>
                </a:effectLst>
                <a:latin typeface="+mn-lt"/>
              </a:rPr>
            </a:br>
            <a:endParaRPr lang="en-US" altLang="en-US" sz="2000" b="0" i="1" dirty="0">
              <a:solidFill>
                <a:srgbClr val="FF3300"/>
              </a:solidFill>
              <a:effectLst>
                <a:outerShdw blurRad="38100" dist="38100" dir="2700000" algn="tl">
                  <a:srgbClr val="000000">
                    <a:alpha val="43137"/>
                  </a:srgbClr>
                </a:outerShdw>
              </a:effectLst>
              <a:latin typeface="+mn-lt"/>
            </a:endParaRPr>
          </a:p>
        </p:txBody>
      </p:sp>
      <p:sp>
        <p:nvSpPr>
          <p:cNvPr id="2" name="Rectangle 1"/>
          <p:cNvSpPr/>
          <p:nvPr/>
        </p:nvSpPr>
        <p:spPr>
          <a:xfrm>
            <a:off x="609600" y="1600200"/>
            <a:ext cx="8305800" cy="1354217"/>
          </a:xfrm>
          <a:prstGeom prst="rect">
            <a:avLst/>
          </a:prstGeom>
        </p:spPr>
        <p:txBody>
          <a:bodyPr wrap="square">
            <a:spAutoFit/>
          </a:bodyPr>
          <a:lstStyle/>
          <a:p>
            <a:endParaRPr lang="en-US" sz="2800" b="1" i="1" dirty="0"/>
          </a:p>
          <a:p>
            <a:endParaRPr lang="en-US" sz="2800" b="1" dirty="0">
              <a:solidFill>
                <a:srgbClr val="FFFF00"/>
              </a:solidFill>
            </a:endParaRPr>
          </a:p>
          <a:p>
            <a:r>
              <a:rPr lang="en-US" sz="2600" i="1" dirty="0"/>
              <a:t> </a:t>
            </a:r>
            <a:endParaRPr lang="en-US" sz="2600" dirty="0"/>
          </a:p>
        </p:txBody>
      </p:sp>
      <p:sp>
        <p:nvSpPr>
          <p:cNvPr id="4" name="Rectangle 3"/>
          <p:cNvSpPr/>
          <p:nvPr/>
        </p:nvSpPr>
        <p:spPr>
          <a:xfrm>
            <a:off x="536983" y="2743200"/>
            <a:ext cx="8378417" cy="492443"/>
          </a:xfrm>
          <a:prstGeom prst="rect">
            <a:avLst/>
          </a:prstGeom>
        </p:spPr>
        <p:txBody>
          <a:bodyPr wrap="square">
            <a:spAutoFit/>
          </a:bodyPr>
          <a:lstStyle/>
          <a:p>
            <a:endParaRPr lang="en-US" sz="2600" dirty="0">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094072945"/>
      </p:ext>
    </p:extLst>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41730" name="Rectangle 2"/>
          <p:cNvSpPr>
            <a:spLocks noGrp="1" noChangeArrowheads="1"/>
          </p:cNvSpPr>
          <p:nvPr>
            <p:ph type="ctrTitle"/>
          </p:nvPr>
        </p:nvSpPr>
        <p:spPr>
          <a:xfrm>
            <a:off x="378941" y="199167"/>
            <a:ext cx="8534400" cy="1431925"/>
          </a:xfrm>
        </p:spPr>
        <p:txBody>
          <a:bodyPr/>
          <a:lstStyle/>
          <a:p>
            <a:r>
              <a:rPr lang="en-US" altLang="en-US" sz="3600" b="0" i="1" u="sng" dirty="0">
                <a:solidFill>
                  <a:srgbClr val="FFFF00"/>
                </a:solidFill>
                <a:cs typeface="Times New Roman" pitchFamily="18" charset="0"/>
              </a:rPr>
              <a:t>Gathering Around the WORD</a:t>
            </a:r>
            <a:br>
              <a:rPr lang="en-US" altLang="en-US" b="0" i="1" dirty="0">
                <a:solidFill>
                  <a:srgbClr val="FFFF00"/>
                </a:solidFill>
                <a:cs typeface="Times New Roman" pitchFamily="18" charset="0"/>
              </a:rPr>
            </a:br>
            <a:r>
              <a:rPr lang="en-US" altLang="en-US" sz="3200" b="0" i="1" dirty="0"/>
              <a:t>Prayer of Confession</a:t>
            </a:r>
            <a:r>
              <a:rPr lang="en-US" altLang="en-US" sz="3600" b="0" i="1" dirty="0"/>
              <a:t> </a:t>
            </a:r>
            <a:r>
              <a:rPr lang="en-US" altLang="en-US" sz="2000" b="0" i="1" dirty="0">
                <a:latin typeface="+mn-lt"/>
              </a:rPr>
              <a:t>(in unison)</a:t>
            </a:r>
            <a:br>
              <a:rPr lang="en-US" sz="2800" b="0" dirty="0">
                <a:effectLst>
                  <a:outerShdw blurRad="38100" dist="38100" dir="2700000" algn="tl">
                    <a:srgbClr val="000000">
                      <a:alpha val="43137"/>
                    </a:srgbClr>
                  </a:outerShdw>
                </a:effectLst>
                <a:latin typeface="+mn-lt"/>
              </a:rPr>
            </a:br>
            <a:br>
              <a:rPr lang="en-US" sz="2400" b="0" dirty="0">
                <a:effectLst/>
                <a:latin typeface="+mn-lt"/>
              </a:rPr>
            </a:br>
            <a:endParaRPr lang="en-US" altLang="en-US" sz="2400" b="0" i="1" dirty="0">
              <a:solidFill>
                <a:srgbClr val="FF3300"/>
              </a:solidFill>
              <a:effectLst>
                <a:outerShdw blurRad="38100" dist="38100" dir="2700000" algn="tl">
                  <a:srgbClr val="000000">
                    <a:alpha val="43137"/>
                  </a:srgbClr>
                </a:outerShdw>
              </a:effectLst>
              <a:latin typeface="+mn-lt"/>
            </a:endParaRPr>
          </a:p>
        </p:txBody>
      </p:sp>
      <p:sp>
        <p:nvSpPr>
          <p:cNvPr id="2" name="Rectangle 1"/>
          <p:cNvSpPr/>
          <p:nvPr/>
        </p:nvSpPr>
        <p:spPr>
          <a:xfrm>
            <a:off x="609600" y="1600200"/>
            <a:ext cx="8305800" cy="1354217"/>
          </a:xfrm>
          <a:prstGeom prst="rect">
            <a:avLst/>
          </a:prstGeom>
        </p:spPr>
        <p:txBody>
          <a:bodyPr wrap="square">
            <a:spAutoFit/>
          </a:bodyPr>
          <a:lstStyle/>
          <a:p>
            <a:endParaRPr lang="en-US" sz="2800" b="1" i="1" dirty="0"/>
          </a:p>
          <a:p>
            <a:endParaRPr lang="en-US" sz="2800" b="1" dirty="0">
              <a:solidFill>
                <a:srgbClr val="FFFF00"/>
              </a:solidFill>
            </a:endParaRPr>
          </a:p>
          <a:p>
            <a:r>
              <a:rPr lang="en-US" sz="2600" i="1" dirty="0"/>
              <a:t> </a:t>
            </a:r>
            <a:endParaRPr lang="en-US" sz="2600" dirty="0"/>
          </a:p>
        </p:txBody>
      </p:sp>
      <p:sp>
        <p:nvSpPr>
          <p:cNvPr id="3" name="Rectangle 2"/>
          <p:cNvSpPr/>
          <p:nvPr/>
        </p:nvSpPr>
        <p:spPr>
          <a:xfrm>
            <a:off x="457200" y="1447800"/>
            <a:ext cx="7772400" cy="5139869"/>
          </a:xfrm>
          <a:prstGeom prst="rect">
            <a:avLst/>
          </a:prstGeom>
        </p:spPr>
        <p:txBody>
          <a:bodyPr wrap="square">
            <a:spAutoFit/>
          </a:bodyPr>
          <a:lstStyle/>
          <a:p>
            <a:pPr>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lang="en-US" sz="2800" b="1" i="1" dirty="0">
                <a:solidFill>
                  <a:srgbClr val="FFFF00"/>
                </a:solidFill>
                <a:effectLst>
                  <a:outerShdw blurRad="38100" dist="38100" dir="2700000" algn="tl">
                    <a:srgbClr val="000000">
                      <a:alpha val="43137"/>
                    </a:srgbClr>
                  </a:outerShdw>
                </a:effectLst>
              </a:rPr>
              <a:t>Holy One, we confess to you and to one another that we have not always followed Christ’s example.  When we have been abused, we have been abusive to others in return.  We have gone astray in our action and our thoughts.  Forgive us, Lord.  Lead us back into your fold and guard our souls in Jesus’ name.  Amen. </a:t>
            </a:r>
            <a:endParaRPr lang="en-US" sz="2800" dirty="0">
              <a:solidFill>
                <a:srgbClr val="FFFF00"/>
              </a:solidFill>
              <a:effectLst>
                <a:outerShdw blurRad="38100" dist="38100" dir="2700000" algn="tl">
                  <a:srgbClr val="000000">
                    <a:alpha val="43137"/>
                  </a:srgbClr>
                </a:outerShdw>
              </a:effectLst>
            </a:endParaRPr>
          </a:p>
          <a:p>
            <a:pPr>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Lst>
            </a:pPr>
            <a:endParaRPr lang="en-US" sz="2800" b="1" i="1" dirty="0">
              <a:solidFill>
                <a:srgbClr val="FFFF00"/>
              </a:solidFill>
              <a:effectLst>
                <a:outerShdw blurRad="38100" dist="38100" dir="2700000" algn="tl">
                  <a:srgbClr val="000000">
                    <a:alpha val="43137"/>
                  </a:srgbClr>
                </a:outerShdw>
              </a:effectLst>
            </a:endParaRPr>
          </a:p>
          <a:p>
            <a:pPr>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lang="en-US" b="1" i="1" dirty="0"/>
              <a:t> </a:t>
            </a:r>
            <a:endParaRPr lang="en-US" sz="2800" dirty="0">
              <a:solidFill>
                <a:srgbClr val="FFFF00"/>
              </a:solidFill>
              <a:effectLst>
                <a:outerShdw blurRad="38100" dist="38100" dir="2700000" algn="tl">
                  <a:srgbClr val="000000">
                    <a:alpha val="43137"/>
                  </a:srgbClr>
                </a:outerShdw>
              </a:effectLst>
            </a:endParaRPr>
          </a:p>
          <a:p>
            <a:pPr>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Lst>
            </a:pPr>
            <a:endParaRPr lang="en-US" sz="2400" dirty="0">
              <a:solidFill>
                <a:srgbClr val="FFFF00"/>
              </a:solidFill>
              <a:effectLst>
                <a:outerShdw blurRad="38100" dist="38100" dir="2700000" algn="tl">
                  <a:srgbClr val="000000">
                    <a:alpha val="43137"/>
                  </a:srgbClr>
                </a:outerShdw>
              </a:effectLst>
            </a:endParaRPr>
          </a:p>
          <a:p>
            <a:pPr marL="0" marR="0">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Lst>
            </a:pPr>
            <a:endParaRPr lang="en-US" sz="2400" dirty="0">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084379626"/>
      </p:ext>
    </p:extLst>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41730" name="Rectangle 2"/>
          <p:cNvSpPr>
            <a:spLocks noGrp="1" noChangeArrowheads="1"/>
          </p:cNvSpPr>
          <p:nvPr>
            <p:ph type="ctrTitle"/>
          </p:nvPr>
        </p:nvSpPr>
        <p:spPr>
          <a:xfrm>
            <a:off x="381000" y="533400"/>
            <a:ext cx="8534400" cy="1431925"/>
          </a:xfrm>
        </p:spPr>
        <p:txBody>
          <a:bodyPr/>
          <a:lstStyle/>
          <a:p>
            <a:r>
              <a:rPr lang="en-US" altLang="en-US" sz="3600" b="0" i="1" u="sng" dirty="0">
                <a:solidFill>
                  <a:srgbClr val="FFFF00"/>
                </a:solidFill>
                <a:cs typeface="Times New Roman" pitchFamily="18" charset="0"/>
              </a:rPr>
              <a:t>Gathering Around the WORD</a:t>
            </a:r>
            <a:br>
              <a:rPr lang="en-US" altLang="en-US" b="0" i="1" dirty="0">
                <a:solidFill>
                  <a:srgbClr val="FFFF00"/>
                </a:solidFill>
                <a:cs typeface="Times New Roman" pitchFamily="18" charset="0"/>
              </a:rPr>
            </a:br>
            <a:r>
              <a:rPr lang="en-US" altLang="en-US" sz="3200" b="0" i="1" dirty="0"/>
              <a:t>Declaration of Forgiveness </a:t>
            </a:r>
            <a:br>
              <a:rPr lang="en-US" altLang="en-US" sz="3200" b="0" i="1" dirty="0"/>
            </a:br>
            <a:r>
              <a:rPr lang="en-US" sz="2400" i="1" dirty="0">
                <a:effectLst>
                  <a:outerShdw blurRad="38100" dist="38100" dir="2700000" algn="tl">
                    <a:srgbClr val="000000">
                      <a:alpha val="43137"/>
                    </a:srgbClr>
                  </a:outerShdw>
                </a:effectLst>
              </a:rPr>
              <a:t>Sisters and brothers, God forgives, restores, and strengthens us through our risen Christ.  Know that we are forgiven and be at peace.</a:t>
            </a:r>
            <a:br>
              <a:rPr lang="en-US" sz="2400" i="1" dirty="0">
                <a:effectLst>
                  <a:outerShdw blurRad="38100" dist="38100" dir="2700000" algn="tl">
                    <a:srgbClr val="000000">
                      <a:alpha val="43137"/>
                    </a:srgbClr>
                  </a:outerShdw>
                </a:effectLst>
              </a:rPr>
            </a:br>
            <a:r>
              <a:rPr lang="en-US" sz="2400" i="1" dirty="0">
                <a:effectLst>
                  <a:outerShdw blurRad="38100" dist="38100" dir="2700000" algn="tl">
                    <a:srgbClr val="000000">
                      <a:alpha val="43137"/>
                    </a:srgbClr>
                  </a:outerShdw>
                </a:effectLst>
              </a:rPr>
              <a:t>Through God’s grace and mercy, we thank God for giving us new opportunities to honor him and serve him.  </a:t>
            </a:r>
            <a:r>
              <a:rPr lang="en-US" sz="2400" i="1" dirty="0">
                <a:solidFill>
                  <a:srgbClr val="00FFFF"/>
                </a:solidFill>
                <a:effectLst>
                  <a:outerShdw blurRad="38100" dist="38100" dir="2700000" algn="tl">
                    <a:srgbClr val="000000">
                      <a:alpha val="43137"/>
                    </a:srgbClr>
                  </a:outerShdw>
                </a:effectLst>
                <a:latin typeface="+mn-lt"/>
              </a:rPr>
              <a:t>Thanks be to God, Amen.</a:t>
            </a:r>
            <a:endParaRPr lang="en-US" altLang="en-US" sz="2400" i="1" dirty="0">
              <a:solidFill>
                <a:srgbClr val="00FFFF"/>
              </a:solidFill>
              <a:effectLst>
                <a:outerShdw blurRad="38100" dist="38100" dir="2700000" algn="tl">
                  <a:srgbClr val="000000">
                    <a:alpha val="43137"/>
                  </a:srgbClr>
                </a:outerShdw>
              </a:effectLst>
              <a:latin typeface="+mn-lt"/>
            </a:endParaRPr>
          </a:p>
        </p:txBody>
      </p:sp>
      <p:sp>
        <p:nvSpPr>
          <p:cNvPr id="2" name="Rectangle 1"/>
          <p:cNvSpPr/>
          <p:nvPr/>
        </p:nvSpPr>
        <p:spPr>
          <a:xfrm>
            <a:off x="609600" y="1600200"/>
            <a:ext cx="8305800" cy="1354217"/>
          </a:xfrm>
          <a:prstGeom prst="rect">
            <a:avLst/>
          </a:prstGeom>
        </p:spPr>
        <p:txBody>
          <a:bodyPr wrap="square">
            <a:spAutoFit/>
          </a:bodyPr>
          <a:lstStyle/>
          <a:p>
            <a:endParaRPr lang="en-US" sz="2800" b="1" i="1" dirty="0"/>
          </a:p>
          <a:p>
            <a:endParaRPr lang="en-US" sz="2800" b="1" dirty="0">
              <a:solidFill>
                <a:srgbClr val="FFFF00"/>
              </a:solidFill>
            </a:endParaRPr>
          </a:p>
          <a:p>
            <a:r>
              <a:rPr lang="en-US" sz="2600" i="1" dirty="0"/>
              <a:t> </a:t>
            </a:r>
            <a:endParaRPr lang="en-US" sz="2600" dirty="0"/>
          </a:p>
        </p:txBody>
      </p:sp>
    </p:spTree>
    <p:extLst>
      <p:ext uri="{BB962C8B-B14F-4D97-AF65-F5344CB8AC3E}">
        <p14:creationId xmlns:p14="http://schemas.microsoft.com/office/powerpoint/2010/main" val="2483993871"/>
      </p:ext>
    </p:extLst>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55714" name="Rectangle 2"/>
          <p:cNvSpPr>
            <a:spLocks noGrp="1" noChangeArrowheads="1"/>
          </p:cNvSpPr>
          <p:nvPr>
            <p:ph type="ctrTitle"/>
          </p:nvPr>
        </p:nvSpPr>
        <p:spPr>
          <a:xfrm>
            <a:off x="609600" y="669775"/>
            <a:ext cx="7543800" cy="1431925"/>
          </a:xfrm>
        </p:spPr>
        <p:txBody>
          <a:bodyPr/>
          <a:lstStyle/>
          <a:p>
            <a:r>
              <a:rPr lang="en-US" altLang="en-US" sz="3600" b="0" i="1" u="sng" dirty="0">
                <a:solidFill>
                  <a:srgbClr val="FFFF00"/>
                </a:solidFill>
                <a:cs typeface="Times New Roman" pitchFamily="18" charset="0"/>
              </a:rPr>
              <a:t>Gathering Around the WORD</a:t>
            </a:r>
            <a:br>
              <a:rPr lang="en-US" altLang="en-US" sz="3600" b="0" i="1" dirty="0">
                <a:solidFill>
                  <a:schemeClr val="bg2"/>
                </a:solidFill>
                <a:cs typeface="Times New Roman" pitchFamily="18" charset="0"/>
              </a:rPr>
            </a:br>
            <a:r>
              <a:rPr lang="en-US" altLang="en-US" sz="3200" b="0" i="1" dirty="0"/>
              <a:t>Gloria </a:t>
            </a:r>
            <a:r>
              <a:rPr lang="en-US" altLang="en-US" sz="3200" b="0" i="1" dirty="0" err="1"/>
              <a:t>Patri</a:t>
            </a:r>
            <a:endParaRPr lang="en-US" altLang="en-US" sz="3200" b="0" i="1" dirty="0"/>
          </a:p>
        </p:txBody>
      </p:sp>
      <p:sp>
        <p:nvSpPr>
          <p:cNvPr id="755715" name="Rectangle 3"/>
          <p:cNvSpPr>
            <a:spLocks noGrp="1" noChangeArrowheads="1"/>
          </p:cNvSpPr>
          <p:nvPr>
            <p:ph type="subTitle" idx="1"/>
          </p:nvPr>
        </p:nvSpPr>
        <p:spPr/>
        <p:txBody>
          <a:bodyPr/>
          <a:lstStyle/>
          <a:p>
            <a:pPr>
              <a:lnSpc>
                <a:spcPct val="80000"/>
              </a:lnSpc>
            </a:pPr>
            <a:r>
              <a:rPr lang="en-US" altLang="en-US" sz="3600" b="1" i="1"/>
              <a:t>		</a:t>
            </a:r>
          </a:p>
        </p:txBody>
      </p:sp>
      <p:sp>
        <p:nvSpPr>
          <p:cNvPr id="755716" name="Rectangle 4"/>
          <p:cNvSpPr>
            <a:spLocks noChangeArrowheads="1"/>
          </p:cNvSpPr>
          <p:nvPr/>
        </p:nvSpPr>
        <p:spPr bwMode="auto">
          <a:xfrm>
            <a:off x="1219200" y="3352800"/>
            <a:ext cx="792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3200" b="1" i="1">
              <a:solidFill>
                <a:srgbClr val="FFFF00"/>
              </a:solidFill>
              <a:effectLst>
                <a:outerShdw blurRad="38100" dist="38100" dir="2700000" algn="tl">
                  <a:srgbClr val="000000"/>
                </a:outerShdw>
              </a:effectLst>
              <a:latin typeface="Times New Roman" pitchFamily="18" charset="0"/>
            </a:endParaRPr>
          </a:p>
        </p:txBody>
      </p:sp>
      <p:sp>
        <p:nvSpPr>
          <p:cNvPr id="2" name="Rectangle 1"/>
          <p:cNvSpPr/>
          <p:nvPr/>
        </p:nvSpPr>
        <p:spPr>
          <a:xfrm>
            <a:off x="30892" y="1967061"/>
            <a:ext cx="8915400" cy="2923877"/>
          </a:xfrm>
          <a:prstGeom prst="rect">
            <a:avLst/>
          </a:prstGeom>
        </p:spPr>
        <p:txBody>
          <a:bodyPr wrap="square">
            <a:spAutoFit/>
          </a:bodyPr>
          <a:lstStyle/>
          <a:p>
            <a:pPr algn="ctr"/>
            <a:r>
              <a:rPr lang="en-US" sz="3200" b="1" i="1" dirty="0">
                <a:effectLst>
                  <a:outerShdw blurRad="38100" dist="38100" dir="2700000" algn="tl">
                    <a:srgbClr val="000000">
                      <a:alpha val="43137"/>
                    </a:srgbClr>
                  </a:outerShdw>
                </a:effectLst>
              </a:rPr>
              <a:t>Glory be to the Father </a:t>
            </a:r>
          </a:p>
          <a:p>
            <a:pPr algn="ctr"/>
            <a:r>
              <a:rPr lang="en-US" sz="3200" b="1" i="1" dirty="0">
                <a:effectLst>
                  <a:outerShdw blurRad="38100" dist="38100" dir="2700000" algn="tl">
                    <a:srgbClr val="000000">
                      <a:alpha val="43137"/>
                    </a:srgbClr>
                  </a:outerShdw>
                </a:effectLst>
              </a:rPr>
              <a:t>and to the Son and to the Holy Ghost;</a:t>
            </a:r>
            <a:endParaRPr lang="en-US" sz="3200" b="1" dirty="0">
              <a:effectLst>
                <a:outerShdw blurRad="38100" dist="38100" dir="2700000" algn="tl">
                  <a:srgbClr val="000000">
                    <a:alpha val="43137"/>
                  </a:srgbClr>
                </a:outerShdw>
              </a:effectLst>
            </a:endParaRPr>
          </a:p>
          <a:p>
            <a:pPr algn="ctr"/>
            <a:r>
              <a:rPr lang="en-US" sz="3200" b="1" i="1" dirty="0">
                <a:effectLst>
                  <a:outerShdw blurRad="38100" dist="38100" dir="2700000" algn="tl">
                    <a:srgbClr val="000000">
                      <a:alpha val="43137"/>
                    </a:srgbClr>
                  </a:outerShdw>
                </a:effectLst>
              </a:rPr>
              <a:t>As it was in the beginning, </a:t>
            </a:r>
          </a:p>
          <a:p>
            <a:pPr algn="ctr"/>
            <a:r>
              <a:rPr lang="en-US" sz="3200" b="1" i="1" dirty="0">
                <a:effectLst>
                  <a:outerShdw blurRad="38100" dist="38100" dir="2700000" algn="tl">
                    <a:srgbClr val="000000">
                      <a:alpha val="43137"/>
                    </a:srgbClr>
                  </a:outerShdw>
                </a:effectLst>
              </a:rPr>
              <a:t>is now, and ever shall be, </a:t>
            </a:r>
          </a:p>
          <a:p>
            <a:pPr algn="ctr"/>
            <a:r>
              <a:rPr lang="en-US" sz="3200" b="1" i="1" dirty="0">
                <a:effectLst>
                  <a:outerShdw blurRad="38100" dist="38100" dir="2700000" algn="tl">
                    <a:srgbClr val="000000">
                      <a:alpha val="43137"/>
                    </a:srgbClr>
                  </a:outerShdw>
                </a:effectLst>
              </a:rPr>
              <a:t>world without end. Amen, Amen.</a:t>
            </a:r>
            <a:r>
              <a:rPr lang="en-US" sz="3200" b="1" dirty="0">
                <a:effectLst>
                  <a:outerShdw blurRad="38100" dist="38100" dir="2700000" algn="tl">
                    <a:srgbClr val="000000">
                      <a:alpha val="43137"/>
                    </a:srgbClr>
                  </a:outerShdw>
                </a:effectLst>
              </a:rPr>
              <a:t> </a:t>
            </a:r>
          </a:p>
          <a:p>
            <a:r>
              <a:rPr lang="en-US" sz="2400" b="1" dirty="0">
                <a:effectLst>
                  <a:outerShdw blurRad="38100" dist="38100" dir="2700000" algn="tl">
                    <a:srgbClr val="000000">
                      <a:alpha val="43137"/>
                    </a:srgbClr>
                  </a:outerShdw>
                </a:effectLst>
              </a:rPr>
              <a:t>	</a:t>
            </a:r>
          </a:p>
        </p:txBody>
      </p:sp>
    </p:spTree>
  </p:cSld>
  <p:clrMapOvr>
    <a:masterClrMapping/>
  </p:clrMapOvr>
  <p:transition advClick="0"/>
</p:sld>
</file>

<file path=ppt/theme/theme1.xml><?xml version="1.0" encoding="utf-8"?>
<a:theme xmlns:a="http://schemas.openxmlformats.org/drawingml/2006/main" name="Glass Layers">
  <a:themeElements>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Glass Layers">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TM03457452[[fn=Celestial]]</Template>
  <TotalTime>30847</TotalTime>
  <Words>851</Words>
  <Application>Microsoft Office PowerPoint</Application>
  <PresentationFormat>On-screen Show (4:3)</PresentationFormat>
  <Paragraphs>122</Paragraphs>
  <Slides>34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Arial Black</vt:lpstr>
      <vt:lpstr>Calibri</vt:lpstr>
      <vt:lpstr>Helvetica</vt:lpstr>
      <vt:lpstr>Times New Roman</vt:lpstr>
      <vt:lpstr>Wingdings</vt:lpstr>
      <vt:lpstr>Glass Layers</vt:lpstr>
      <vt:lpstr>Homecrest Presbyterian Church Worship of the Lord’s Day May 21st, 2017   6th Sunday of Easter </vt:lpstr>
      <vt:lpstr>Gathering Around the WORD Call To Worship (Based on Psalm 66:8-9, 16-17)  </vt:lpstr>
      <vt:lpstr>Gathering Hymn #54 “Make a Joyful Noise to God” (Psalm 66)</vt:lpstr>
      <vt:lpstr>Gathering Hymn #54 “Make a Joyful Noise to God” (Psalm 66)</vt:lpstr>
      <vt:lpstr>Gathering Hymn #54 “Make a Joyful Noise to God” (Psalm 66)</vt:lpstr>
      <vt:lpstr>Gathering Around the WORD Call to Confession  Scripture reminds us that whoever believes in Christ will not be put to shame.  Christ is our redeemer and our hope of salvation.  Confident in this promise, let us confess our sin before God and one another.   </vt:lpstr>
      <vt:lpstr>Gathering Around the WORD Prayer of Confession (in unison)  </vt:lpstr>
      <vt:lpstr>Gathering Around the WORD Declaration of Forgiveness  Sisters and brothers, God forgives, restores, and strengthens us through our risen Christ.  Know that we are forgiven and be at peace. Through God’s grace and mercy, we thank God for giving us new opportunities to honor him and serve him.  Thanks be to God, Amen.</vt:lpstr>
      <vt:lpstr>Gathering Around the WORD Gloria Patri</vt:lpstr>
      <vt:lpstr>Gathering Around the WORD Passing of the Peace of Christ</vt:lpstr>
      <vt:lpstr>Proclaiming the WORD Message to the Youth/ Prayer of Illumination</vt:lpstr>
      <vt:lpstr>Proclaiming the WORD Scripture Reading (1 Peter 3:13-22)</vt:lpstr>
      <vt:lpstr>Proclaiming the WORD Scripture Reading (1 Peter 3:13-22)</vt:lpstr>
      <vt:lpstr>Proclaiming the WORD Scripture Reading (1 Peter 3:13-22)</vt:lpstr>
      <vt:lpstr>PowerPoint Presentation</vt:lpstr>
      <vt:lpstr>Proclaiming the WORD Scripture Reading (John 14:15-21)</vt:lpstr>
      <vt:lpstr>PowerPoint Presentation</vt:lpstr>
      <vt:lpstr>Responding Hymn # 366 “Love Divine, All Loves Excelling”</vt:lpstr>
      <vt:lpstr>Responding Hymn # 366 “Love Divine, All Loves Excelling”</vt:lpstr>
      <vt:lpstr>Responding Hymn # 366 “Love Divine, All Loves Excelling”</vt:lpstr>
      <vt:lpstr>Responding Hymn # 366 “Love Divine, All Loves Excelling”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Responding Hymn # 546 “Lord, Dismiss Us with Your Blessing”</vt:lpstr>
      <vt:lpstr>PowerPoint Presentation</vt:lpstr>
      <vt:lpstr>PowerPoint Presentation</vt:lpstr>
      <vt:lpstr>Bearing and Following  the WORD into the World The Charge and Benediction </vt:lpstr>
      <vt:lpstr>Bearing and Following  the WORD into the World Benediction Response </vt:lpstr>
      <vt:lpstr>Homecrest Presbyterian Church Worship of the Lord’s Day May 21st, 2017   6th Sunday of Easter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TheGeneral</dc:creator>
  <cp:lastModifiedBy>TheGeneral4</cp:lastModifiedBy>
  <cp:revision>746</cp:revision>
  <cp:lastPrinted>2016-01-30T20:52:10Z</cp:lastPrinted>
  <dcterms:created xsi:type="dcterms:W3CDTF">1601-01-01T00:00:00Z</dcterms:created>
  <dcterms:modified xsi:type="dcterms:W3CDTF">2017-05-18T01:19:34Z</dcterms:modified>
</cp:coreProperties>
</file>