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8"/>
  </p:notesMasterIdLst>
  <p:handoutMasterIdLst>
    <p:handoutMasterId r:id="rId59"/>
  </p:handoutMasterIdLst>
  <p:sldIdLst>
    <p:sldId id="1777" r:id="rId2"/>
    <p:sldId id="293" r:id="rId3"/>
    <p:sldId id="265" r:id="rId4"/>
    <p:sldId id="2017" r:id="rId5"/>
    <p:sldId id="2016" r:id="rId6"/>
    <p:sldId id="2057" r:id="rId7"/>
    <p:sldId id="805" r:id="rId8"/>
    <p:sldId id="1880" r:id="rId9"/>
    <p:sldId id="1441" r:id="rId10"/>
    <p:sldId id="696" r:id="rId11"/>
    <p:sldId id="806" r:id="rId12"/>
    <p:sldId id="1593" r:id="rId13"/>
    <p:sldId id="1689" r:id="rId14"/>
    <p:sldId id="2022" r:id="rId15"/>
    <p:sldId id="2024" r:id="rId16"/>
    <p:sldId id="2025" r:id="rId17"/>
    <p:sldId id="2026" r:id="rId18"/>
    <p:sldId id="2023" r:id="rId19"/>
    <p:sldId id="2029" r:id="rId20"/>
    <p:sldId id="2028" r:id="rId21"/>
    <p:sldId id="2027" r:id="rId22"/>
    <p:sldId id="1722" r:id="rId23"/>
    <p:sldId id="1820" r:id="rId24"/>
    <p:sldId id="2031" r:id="rId25"/>
    <p:sldId id="2032" r:id="rId26"/>
    <p:sldId id="2030" r:id="rId27"/>
    <p:sldId id="2033" r:id="rId28"/>
    <p:sldId id="1519" r:id="rId29"/>
    <p:sldId id="1889" r:id="rId30"/>
    <p:sldId id="2034" r:id="rId31"/>
    <p:sldId id="2035" r:id="rId32"/>
    <p:sldId id="975" r:id="rId33"/>
    <p:sldId id="818" r:id="rId34"/>
    <p:sldId id="819" r:id="rId35"/>
    <p:sldId id="2036" r:id="rId36"/>
    <p:sldId id="2039" r:id="rId37"/>
    <p:sldId id="2040" r:id="rId38"/>
    <p:sldId id="2041" r:id="rId39"/>
    <p:sldId id="2042" r:id="rId40"/>
    <p:sldId id="2043" r:id="rId41"/>
    <p:sldId id="2044" r:id="rId42"/>
    <p:sldId id="2045" r:id="rId43"/>
    <p:sldId id="2046" r:id="rId44"/>
    <p:sldId id="2047" r:id="rId45"/>
    <p:sldId id="2048" r:id="rId46"/>
    <p:sldId id="2049" r:id="rId47"/>
    <p:sldId id="2050" r:id="rId48"/>
    <p:sldId id="2051" r:id="rId49"/>
    <p:sldId id="2052" r:id="rId50"/>
    <p:sldId id="1938" r:id="rId51"/>
    <p:sldId id="2055" r:id="rId52"/>
    <p:sldId id="2054" r:id="rId53"/>
    <p:sldId id="2053" r:id="rId54"/>
    <p:sldId id="284" r:id="rId55"/>
    <p:sldId id="2058" r:id="rId56"/>
    <p:sldId id="2056" r:id="rId57"/>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A06BA"/>
    <a:srgbClr val="FF0000"/>
    <a:srgbClr val="00FFFF"/>
    <a:srgbClr val="0664BA"/>
    <a:srgbClr val="990000"/>
    <a:srgbClr val="16EA16"/>
    <a:srgbClr val="CC0099"/>
    <a:srgbClr val="FF00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47" autoAdjust="0"/>
    <p:restoredTop sz="94664" autoAdjust="0"/>
  </p:normalViewPr>
  <p:slideViewPr>
    <p:cSldViewPr>
      <p:cViewPr varScale="1">
        <p:scale>
          <a:sx n="78" d="100"/>
          <a:sy n="78" d="100"/>
        </p:scale>
        <p:origin x="912" y="8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0689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7080E-F0AD-49CB-B572-D06DB3151280}" type="slidenum">
              <a:rPr lang="en-US" altLang="en-US" smtClean="0"/>
              <a:pPr/>
              <a:t>8</a:t>
            </a:fld>
            <a:endParaRPr lang="en-US" altLang="en-US"/>
          </a:p>
        </p:txBody>
      </p:sp>
    </p:spTree>
    <p:extLst>
      <p:ext uri="{BB962C8B-B14F-4D97-AF65-F5344CB8AC3E}">
        <p14:creationId xmlns:p14="http://schemas.microsoft.com/office/powerpoint/2010/main" val="1058453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56</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9005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NUL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098" name="Rectangle 2"/>
          <p:cNvSpPr>
            <a:spLocks noGrp="1" noChangeArrowheads="1"/>
          </p:cNvSpPr>
          <p:nvPr>
            <p:ph type="ctrTitle"/>
          </p:nvPr>
        </p:nvSpPr>
        <p:spPr>
          <a:xfrm>
            <a:off x="1788671" y="1086803"/>
            <a:ext cx="8153400" cy="762000"/>
          </a:xfrm>
        </p:spPr>
        <p:txBody>
          <a:bodyPr/>
          <a:lstStyle/>
          <a:p>
            <a:r>
              <a:rPr lang="en-US" altLang="en-US" sz="3600" i="1" u="sng" dirty="0" err="1">
                <a:solidFill>
                  <a:srgbClr val="00FFFF"/>
                </a:solidFill>
                <a:latin typeface="+mn-lt"/>
              </a:rPr>
              <a:t>Homecrest</a:t>
            </a:r>
            <a:r>
              <a:rPr lang="en-US" altLang="en-US" sz="3600" i="1" u="sng" dirty="0">
                <a:solidFill>
                  <a:srgbClr val="00FFFF"/>
                </a:solidFill>
                <a:latin typeface="+mn-lt"/>
              </a:rPr>
              <a:t> Presbyterian Church</a:t>
            </a:r>
            <a:br>
              <a:rPr lang="en-US" altLang="en-US" sz="3600" i="1" dirty="0">
                <a:solidFill>
                  <a:srgbClr val="FF0000"/>
                </a:solidFill>
                <a:latin typeface="Arial" charset="0"/>
              </a:rPr>
            </a:br>
            <a:br>
              <a:rPr lang="en-US" altLang="en-US" sz="3600" i="1" dirty="0">
                <a:solidFill>
                  <a:srgbClr val="FF0000"/>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April 2</a:t>
            </a:r>
            <a:r>
              <a:rPr lang="en-US" altLang="en-US" sz="3000" i="1" baseline="30000" dirty="0">
                <a:latin typeface="Arial" charset="0"/>
              </a:rPr>
              <a:t>nd</a:t>
            </a:r>
            <a:r>
              <a:rPr lang="en-US" altLang="en-US" sz="3000" i="1" dirty="0">
                <a:latin typeface="Arial" charset="0"/>
              </a:rPr>
              <a:t>, 2017</a:t>
            </a:r>
            <a:br>
              <a:rPr lang="en-US" altLang="en-US" sz="3000" i="1" dirty="0">
                <a:latin typeface="Arial" charset="0"/>
              </a:rPr>
            </a:br>
            <a:br>
              <a:rPr lang="en-US" altLang="en-US" sz="3000" i="1" dirty="0">
                <a:latin typeface="Arial" charset="0"/>
              </a:rPr>
            </a:br>
            <a:r>
              <a:rPr lang="en-US" altLang="en-US" sz="3000" i="1" dirty="0">
                <a:solidFill>
                  <a:srgbClr val="FA06BA"/>
                </a:solidFill>
                <a:latin typeface="Arial" charset="0"/>
              </a:rPr>
              <a:t>5th Sunday in Lent / Holy Communion </a:t>
            </a:r>
          </a:p>
        </p:txBody>
      </p:sp>
      <p:pic>
        <p:nvPicPr>
          <p:cNvPr id="5" name="Picture 4"/>
          <p:cNvPicPr/>
          <p:nvPr/>
        </p:nvPicPr>
        <p:blipFill>
          <a:blip r:embed="rId4"/>
          <a:stretch>
            <a:fillRect/>
          </a:stretch>
        </p:blipFill>
        <p:spPr>
          <a:xfrm>
            <a:off x="6810632" y="4459605"/>
            <a:ext cx="2333368" cy="2398395"/>
          </a:xfrm>
          <a:prstGeom prst="rect">
            <a:avLst/>
          </a:prstGeom>
        </p:spPr>
      </p:pic>
    </p:spTree>
    <p:extLst>
      <p:ext uri="{BB962C8B-B14F-4D97-AF65-F5344CB8AC3E}">
        <p14:creationId xmlns:p14="http://schemas.microsoft.com/office/powerpoint/2010/main" val="339354776"/>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601200" cy="6934200"/>
          </a:xfrm>
          <a:prstGeom prst="rect">
            <a:avLst/>
          </a:prstGeom>
        </p:spPr>
      </p:pic>
      <p:sp>
        <p:nvSpPr>
          <p:cNvPr id="755714" name="Rectangle 2"/>
          <p:cNvSpPr>
            <a:spLocks noGrp="1" noChangeArrowheads="1"/>
          </p:cNvSpPr>
          <p:nvPr>
            <p:ph type="ctrTitle"/>
          </p:nvPr>
        </p:nvSpPr>
        <p:spPr>
          <a:xfrm>
            <a:off x="800100" y="609600"/>
            <a:ext cx="7543800" cy="1431925"/>
          </a:xfrm>
        </p:spPr>
        <p:txBody>
          <a:bodyPr/>
          <a:lstStyle/>
          <a:p>
            <a:pPr algn="ctr"/>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114300" y="1736973"/>
            <a:ext cx="8915400" cy="3231654"/>
          </a:xfrm>
          <a:prstGeom prst="rect">
            <a:avLst/>
          </a:prstGeom>
        </p:spPr>
        <p:txBody>
          <a:bodyPr wrap="square">
            <a:spAutoFit/>
          </a:bodyPr>
          <a:lstStyle/>
          <a:p>
            <a:pPr algn="ctr"/>
            <a:r>
              <a:rPr lang="en-US" sz="3600" b="1" i="1" dirty="0">
                <a:solidFill>
                  <a:srgbClr val="FF0000"/>
                </a:solidFill>
                <a:effectLst>
                  <a:outerShdw blurRad="38100" dist="38100" dir="2700000" algn="tl">
                    <a:srgbClr val="000000">
                      <a:alpha val="43137"/>
                    </a:srgbClr>
                  </a:outerShdw>
                </a:effectLst>
              </a:rPr>
              <a:t>Glory be to the Father </a:t>
            </a:r>
          </a:p>
          <a:p>
            <a:pPr algn="ctr"/>
            <a:r>
              <a:rPr lang="en-US" sz="3600" b="1" i="1" dirty="0">
                <a:solidFill>
                  <a:srgbClr val="FF0000"/>
                </a:solidFill>
                <a:effectLst>
                  <a:outerShdw blurRad="38100" dist="38100" dir="2700000" algn="tl">
                    <a:srgbClr val="000000">
                      <a:alpha val="43137"/>
                    </a:srgbClr>
                  </a:outerShdw>
                </a:effectLst>
              </a:rPr>
              <a:t>and to the Son and to the Holy Ghost;</a:t>
            </a:r>
          </a:p>
          <a:p>
            <a:pPr algn="ctr"/>
            <a:r>
              <a:rPr lang="en-US" sz="3600" b="1" i="1" dirty="0">
                <a:solidFill>
                  <a:srgbClr val="FF0000"/>
                </a:solidFill>
                <a:effectLst>
                  <a:outerShdw blurRad="38100" dist="38100" dir="2700000" algn="tl">
                    <a:srgbClr val="000000">
                      <a:alpha val="43137"/>
                    </a:srgbClr>
                  </a:outerShdw>
                </a:effectLst>
              </a:rPr>
              <a:t>As it was in the beginning, </a:t>
            </a:r>
          </a:p>
          <a:p>
            <a:pPr algn="ctr"/>
            <a:r>
              <a:rPr lang="en-US" sz="3600" b="1" i="1" dirty="0">
                <a:solidFill>
                  <a:srgbClr val="FF0000"/>
                </a:solidFill>
                <a:effectLst>
                  <a:outerShdw blurRad="38100" dist="38100" dir="2700000" algn="tl">
                    <a:srgbClr val="000000">
                      <a:alpha val="43137"/>
                    </a:srgbClr>
                  </a:outerShdw>
                </a:effectLst>
              </a:rPr>
              <a:t>is now, and ever shall be, </a:t>
            </a:r>
          </a:p>
          <a:p>
            <a:pPr algn="ctr"/>
            <a:r>
              <a:rPr lang="en-US" sz="3600" b="1" i="1" dirty="0">
                <a:solidFill>
                  <a:srgbClr val="FF0000"/>
                </a:solidFill>
                <a:effectLst>
                  <a:outerShdw blurRad="38100" dist="38100" dir="2700000" algn="tl">
                    <a:srgbClr val="000000">
                      <a:alpha val="43137"/>
                    </a:srgbClr>
                  </a:outerShdw>
                </a:effectLst>
              </a:rPr>
              <a:t>world without end. Amen, Amen. </a:t>
            </a:r>
          </a:p>
          <a:p>
            <a:r>
              <a:rPr lang="en-US" sz="2400" b="1" i="1" dirty="0">
                <a:solidFill>
                  <a:srgbClr val="FF00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664B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2400"/>
            <a:ext cx="10210800" cy="7315200"/>
          </a:xfrm>
          <a:prstGeom prst="rect">
            <a:avLst/>
          </a:prstGeom>
        </p:spPr>
      </p:pic>
      <p:sp>
        <p:nvSpPr>
          <p:cNvPr id="755714" name="Rectangle 2"/>
          <p:cNvSpPr>
            <a:spLocks noGrp="1" noChangeArrowheads="1"/>
          </p:cNvSpPr>
          <p:nvPr>
            <p:ph type="ctrTitle"/>
          </p:nvPr>
        </p:nvSpPr>
        <p:spPr>
          <a:xfrm>
            <a:off x="741406" y="914400"/>
            <a:ext cx="7772400" cy="1066800"/>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Passing of the Peace of Christ</a:t>
            </a:r>
            <a:endParaRPr lang="en-US" altLang="en-US" sz="2000" b="0" i="1" dirty="0">
              <a:latin typeface="+mn-lt"/>
            </a:endParaRP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6" name="Rectangle 2"/>
          <p:cNvSpPr txBox="1">
            <a:spLocks noChangeArrowheads="1"/>
          </p:cNvSpPr>
          <p:nvPr/>
        </p:nvSpPr>
        <p:spPr bwMode="auto">
          <a:xfrm>
            <a:off x="741406" y="2073511"/>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4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Beloved, let us love one another, because love is from God; everyone who loves is born of God and knows God.  Whoever does not love does not know God, for God is love.  Sisters and Brothers, let us pass the peace of Christ and the love of God with one another. </a:t>
            </a: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John 4:7-8)</a:t>
            </a: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altLang="en-US" sz="2000" b="0" i="1" kern="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838200" y="1752600"/>
            <a:ext cx="6934200" cy="1431925"/>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Message to the Youth/</a:t>
            </a:r>
            <a:br>
              <a:rPr lang="en-US" altLang="en-US" sz="3200" i="1" dirty="0">
                <a:solidFill>
                  <a:schemeClr val="tx1"/>
                </a:solidFill>
                <a:effectLst>
                  <a:outerShdw blurRad="38100" dist="38100" dir="2700000" algn="tl">
                    <a:srgbClr val="000000">
                      <a:alpha val="43137"/>
                    </a:srgbClr>
                  </a:outerShdw>
                </a:effectLst>
                <a:latin typeface="+mn-lt"/>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790530" name="Rectangle 2"/>
          <p:cNvSpPr>
            <a:spLocks noGrp="1" noChangeArrowheads="1"/>
          </p:cNvSpPr>
          <p:nvPr>
            <p:ph type="ctrTitle"/>
          </p:nvPr>
        </p:nvSpPr>
        <p:spPr>
          <a:xfrm>
            <a:off x="571500" y="457200"/>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a:t>
            </a:r>
            <a:r>
              <a:rPr lang="en-US" altLang="en-US" sz="2400" i="1" dirty="0">
                <a:effectLst>
                  <a:outerShdw blurRad="38100" dist="38100" dir="2700000" algn="tl">
                    <a:srgbClr val="000000">
                      <a:alpha val="43137"/>
                    </a:srgbClr>
                  </a:outerShdw>
                </a:effectLst>
                <a:latin typeface="+mn-lt"/>
              </a:rPr>
              <a:t>Ezekiel 37:1-14</a:t>
            </a:r>
            <a:endParaRPr lang="en-US" altLang="en-US" sz="2400" i="1" dirty="0">
              <a:solidFill>
                <a:srgbClr val="00FFFF"/>
              </a:solidFill>
              <a:effectLst>
                <a:outerShdw blurRad="38100" dist="38100" dir="2700000" algn="tl">
                  <a:srgbClr val="000000">
                    <a:alpha val="43137"/>
                  </a:srgbClr>
                </a:outerShdw>
              </a:effectLst>
              <a:latin typeface="+mn-l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371600"/>
            <a:ext cx="8763000" cy="892552"/>
          </a:xfrm>
          <a:prstGeom prst="rect">
            <a:avLst/>
          </a:prstGeom>
        </p:spPr>
        <p:txBody>
          <a:bodyPr wrap="square">
            <a:spAutoFit/>
          </a:bodyPr>
          <a:lstStyle/>
          <a:p>
            <a:br>
              <a:rPr lang="en-US" sz="2400" b="1" i="1" dirty="0"/>
            </a:b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267760" y="1676400"/>
            <a:ext cx="8419040" cy="4401205"/>
          </a:xfrm>
          <a:prstGeom prst="rect">
            <a:avLst/>
          </a:prstGeom>
        </p:spPr>
        <p:txBody>
          <a:bodyPr wrap="square">
            <a:spAutoFit/>
          </a:bodyPr>
          <a:lstStyle/>
          <a:p>
            <a:r>
              <a:rPr lang="en-US" i="1" baseline="30000" dirty="0"/>
              <a:t>	</a:t>
            </a:r>
            <a:r>
              <a:rPr lang="en-US" sz="2800" b="1" i="1" baseline="30000" dirty="0">
                <a:effectLst>
                  <a:outerShdw blurRad="38100" dist="38100" dir="2700000" algn="tl">
                    <a:srgbClr val="000000">
                      <a:alpha val="43137"/>
                    </a:srgbClr>
                  </a:outerShdw>
                </a:effectLst>
              </a:rPr>
              <a:t>1</a:t>
            </a:r>
            <a:r>
              <a:rPr lang="en-US" sz="2800" b="1" i="1" dirty="0">
                <a:effectLst>
                  <a:outerShdw blurRad="38100" dist="38100" dir="2700000" algn="tl">
                    <a:srgbClr val="000000">
                      <a:alpha val="43137"/>
                    </a:srgbClr>
                  </a:outerShdw>
                </a:effectLst>
              </a:rPr>
              <a:t>The hand of the LORD came upon me, and he brought me out by the spirit of the LORD and set me down in the middle of a valley; it was full of bones. </a:t>
            </a:r>
            <a:r>
              <a:rPr lang="en-US" sz="2800" b="1" i="1" baseline="30000" dirty="0">
                <a:effectLst>
                  <a:outerShdw blurRad="38100" dist="38100" dir="2700000" algn="tl">
                    <a:srgbClr val="000000">
                      <a:alpha val="43137"/>
                    </a:srgbClr>
                  </a:outerShdw>
                </a:effectLst>
              </a:rPr>
              <a:t>2</a:t>
            </a:r>
            <a:r>
              <a:rPr lang="en-US" sz="2800" b="1" i="1" dirty="0">
                <a:effectLst>
                  <a:outerShdw blurRad="38100" dist="38100" dir="2700000" algn="tl">
                    <a:srgbClr val="000000">
                      <a:alpha val="43137"/>
                    </a:srgbClr>
                  </a:outerShdw>
                </a:effectLst>
              </a:rPr>
              <a:t>He led me all around them; there were very many lying in the valley, and they were very dry. </a:t>
            </a:r>
            <a:r>
              <a:rPr lang="en-US" sz="2800" b="1" i="1" baseline="30000" dirty="0">
                <a:effectLst>
                  <a:outerShdw blurRad="38100" dist="38100" dir="2700000" algn="tl">
                    <a:srgbClr val="000000">
                      <a:alpha val="43137"/>
                    </a:srgbClr>
                  </a:outerShdw>
                </a:effectLst>
              </a:rPr>
              <a:t>3</a:t>
            </a:r>
            <a:r>
              <a:rPr lang="en-US" sz="2800" b="1" i="1" dirty="0">
                <a:effectLst>
                  <a:outerShdw blurRad="38100" dist="38100" dir="2700000" algn="tl">
                    <a:srgbClr val="000000">
                      <a:alpha val="43137"/>
                    </a:srgbClr>
                  </a:outerShdw>
                </a:effectLst>
              </a:rPr>
              <a:t>He said to me, “Mortal, can these bones live?” I answered, “O Lord GOD, you know.” </a:t>
            </a:r>
            <a:r>
              <a:rPr lang="en-US" sz="2800" b="1" i="1" baseline="30000" dirty="0">
                <a:effectLst>
                  <a:outerShdw blurRad="38100" dist="38100" dir="2700000" algn="tl">
                    <a:srgbClr val="000000">
                      <a:alpha val="43137"/>
                    </a:srgbClr>
                  </a:outerShdw>
                </a:effectLst>
              </a:rPr>
              <a:t>4</a:t>
            </a:r>
            <a:r>
              <a:rPr lang="en-US" sz="2800" b="1" i="1" dirty="0">
                <a:effectLst>
                  <a:outerShdw blurRad="38100" dist="38100" dir="2700000" algn="tl">
                    <a:srgbClr val="000000">
                      <a:alpha val="43137"/>
                    </a:srgbClr>
                  </a:outerShdw>
                </a:effectLst>
              </a:rPr>
              <a:t>Then he said to me, “Prophesy to these bones, and say to them: O dry bones, hear the word of the LORD. </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5244447"/>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790530" name="Rectangle 2"/>
          <p:cNvSpPr>
            <a:spLocks noGrp="1" noChangeArrowheads="1"/>
          </p:cNvSpPr>
          <p:nvPr>
            <p:ph type="ctrTitle"/>
          </p:nvPr>
        </p:nvSpPr>
        <p:spPr>
          <a:xfrm>
            <a:off x="571500" y="457200"/>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a:t>
            </a:r>
            <a:r>
              <a:rPr lang="en-US" altLang="en-US" sz="2400" i="1" dirty="0">
                <a:effectLst>
                  <a:outerShdw blurRad="38100" dist="38100" dir="2700000" algn="tl">
                    <a:srgbClr val="000000">
                      <a:alpha val="43137"/>
                    </a:srgbClr>
                  </a:outerShdw>
                </a:effectLst>
                <a:latin typeface="+mn-lt"/>
              </a:rPr>
              <a:t>Ezekiel 37:1-14</a:t>
            </a:r>
            <a:endParaRPr lang="en-US" altLang="en-US" sz="2400" i="1" dirty="0">
              <a:solidFill>
                <a:srgbClr val="00FFFF"/>
              </a:solidFill>
              <a:effectLst>
                <a:outerShdw blurRad="38100" dist="38100" dir="2700000" algn="tl">
                  <a:srgbClr val="000000">
                    <a:alpha val="43137"/>
                  </a:srgbClr>
                </a:outerShdw>
              </a:effectLst>
              <a:latin typeface="+mn-l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371600"/>
            <a:ext cx="8763000" cy="892552"/>
          </a:xfrm>
          <a:prstGeom prst="rect">
            <a:avLst/>
          </a:prstGeom>
        </p:spPr>
        <p:txBody>
          <a:bodyPr wrap="square">
            <a:spAutoFit/>
          </a:bodyPr>
          <a:lstStyle/>
          <a:p>
            <a:br>
              <a:rPr lang="en-US" sz="2400" b="1" i="1" dirty="0"/>
            </a:b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267760" y="1676400"/>
            <a:ext cx="8419040" cy="3395801"/>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5</a:t>
            </a:r>
            <a:r>
              <a:rPr lang="en-US" sz="2800" b="1" i="1" dirty="0">
                <a:effectLst>
                  <a:outerShdw blurRad="38100" dist="38100" dir="2700000" algn="tl">
                    <a:srgbClr val="000000">
                      <a:alpha val="43137"/>
                    </a:srgbClr>
                  </a:outerShdw>
                </a:effectLst>
              </a:rPr>
              <a:t>Thus says the Lord GOD to these bones: I will cause breath to enter you, and you shall live. </a:t>
            </a:r>
            <a:r>
              <a:rPr lang="en-US" sz="2800" b="1" i="1" baseline="30000" dirty="0">
                <a:effectLst>
                  <a:outerShdw blurRad="38100" dist="38100" dir="2700000" algn="tl">
                    <a:srgbClr val="000000">
                      <a:alpha val="43137"/>
                    </a:srgbClr>
                  </a:outerShdw>
                </a:effectLst>
              </a:rPr>
              <a:t>6</a:t>
            </a:r>
            <a:r>
              <a:rPr lang="en-US" sz="2800" b="1" i="1" dirty="0">
                <a:effectLst>
                  <a:outerShdw blurRad="38100" dist="38100" dir="2700000" algn="tl">
                    <a:srgbClr val="000000">
                      <a:alpha val="43137"/>
                    </a:srgbClr>
                  </a:outerShdw>
                </a:effectLst>
              </a:rPr>
              <a:t>I will lay sinews on you, and will cause flesh to come upon you, and cover you with skin, and put breath in you, and you shall live; and you shall know that I am the LORD.”</a:t>
            </a:r>
            <a:endParaRPr lang="en-US" sz="2800" b="1" dirty="0">
              <a:effectLst>
                <a:outerShdw blurRad="38100" dist="38100" dir="2700000" algn="tl">
                  <a:srgbClr val="000000">
                    <a:alpha val="43137"/>
                  </a:srgbClr>
                </a:outerShdw>
              </a:effectLst>
            </a:endParaRPr>
          </a:p>
          <a:p>
            <a:endParaRPr lang="en-US" sz="2800" i="1" baseline="30000" dirty="0"/>
          </a:p>
          <a:p>
            <a:r>
              <a:rPr lang="en-US" sz="2800" i="1" baseline="30000" dirty="0"/>
              <a:t>	</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6116777"/>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790530" name="Rectangle 2"/>
          <p:cNvSpPr>
            <a:spLocks noGrp="1" noChangeArrowheads="1"/>
          </p:cNvSpPr>
          <p:nvPr>
            <p:ph type="ctrTitle"/>
          </p:nvPr>
        </p:nvSpPr>
        <p:spPr>
          <a:xfrm>
            <a:off x="571500" y="457200"/>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a:t>
            </a:r>
            <a:r>
              <a:rPr lang="en-US" altLang="en-US" sz="2400" i="1" dirty="0">
                <a:effectLst>
                  <a:outerShdw blurRad="38100" dist="38100" dir="2700000" algn="tl">
                    <a:srgbClr val="000000">
                      <a:alpha val="43137"/>
                    </a:srgbClr>
                  </a:outerShdw>
                </a:effectLst>
                <a:latin typeface="+mn-lt"/>
              </a:rPr>
              <a:t>Ezekiel 37:1-14</a:t>
            </a:r>
            <a:endParaRPr lang="en-US" altLang="en-US" sz="2400" i="1" dirty="0">
              <a:solidFill>
                <a:srgbClr val="00FFFF"/>
              </a:solidFill>
              <a:effectLst>
                <a:outerShdw blurRad="38100" dist="38100" dir="2700000" algn="tl">
                  <a:srgbClr val="000000">
                    <a:alpha val="43137"/>
                  </a:srgbClr>
                </a:outerShdw>
              </a:effectLst>
              <a:latin typeface="+mn-l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371600"/>
            <a:ext cx="8763000" cy="892552"/>
          </a:xfrm>
          <a:prstGeom prst="rect">
            <a:avLst/>
          </a:prstGeom>
        </p:spPr>
        <p:txBody>
          <a:bodyPr wrap="square">
            <a:spAutoFit/>
          </a:bodyPr>
          <a:lstStyle/>
          <a:p>
            <a:br>
              <a:rPr lang="en-US" sz="2400" b="1" i="1" dirty="0"/>
            </a:b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267760" y="1676400"/>
            <a:ext cx="8419040" cy="4832092"/>
          </a:xfrm>
          <a:prstGeom prst="rect">
            <a:avLst/>
          </a:prstGeom>
        </p:spPr>
        <p:txBody>
          <a:bodyPr wrap="square">
            <a:spAutoFit/>
          </a:bodyPr>
          <a:lstStyle/>
          <a:p>
            <a:r>
              <a:rPr lang="en-US" sz="2800" b="1" i="1" baseline="30000" dirty="0"/>
              <a:t>	</a:t>
            </a:r>
            <a:r>
              <a:rPr lang="en-US" sz="2800" b="1" i="1" baseline="30000" dirty="0">
                <a:effectLst>
                  <a:outerShdw blurRad="38100" dist="38100" dir="2700000" algn="tl">
                    <a:srgbClr val="000000">
                      <a:alpha val="43137"/>
                    </a:srgbClr>
                  </a:outerShdw>
                </a:effectLst>
              </a:rPr>
              <a:t>7</a:t>
            </a:r>
            <a:r>
              <a:rPr lang="en-US" sz="2800" b="1" i="1" dirty="0">
                <a:effectLst>
                  <a:outerShdw blurRad="38100" dist="38100" dir="2700000" algn="tl">
                    <a:srgbClr val="000000">
                      <a:alpha val="43137"/>
                    </a:srgbClr>
                  </a:outerShdw>
                </a:effectLst>
              </a:rPr>
              <a:t>So I prophesied as I had been commanded; and as I prophesied, suddenly there was a noise, a rattling, and the bones came together, bone to its bone. </a:t>
            </a:r>
            <a:r>
              <a:rPr lang="en-US" sz="2800" b="1" i="1" baseline="30000" dirty="0">
                <a:effectLst>
                  <a:outerShdw blurRad="38100" dist="38100" dir="2700000" algn="tl">
                    <a:srgbClr val="000000">
                      <a:alpha val="43137"/>
                    </a:srgbClr>
                  </a:outerShdw>
                </a:effectLst>
              </a:rPr>
              <a:t>8</a:t>
            </a:r>
            <a:r>
              <a:rPr lang="en-US" sz="2800" b="1" i="1" dirty="0">
                <a:effectLst>
                  <a:outerShdw blurRad="38100" dist="38100" dir="2700000" algn="tl">
                    <a:srgbClr val="000000">
                      <a:alpha val="43137"/>
                    </a:srgbClr>
                  </a:outerShdw>
                </a:effectLst>
              </a:rPr>
              <a:t>I looked, and there were sinews on them, and flesh had come upon them, and skin had covered them; but there was no breath in them. </a:t>
            </a:r>
            <a:r>
              <a:rPr lang="en-US" sz="2800" b="1" i="1" baseline="30000" dirty="0">
                <a:effectLst>
                  <a:outerShdw blurRad="38100" dist="38100" dir="2700000" algn="tl">
                    <a:srgbClr val="000000">
                      <a:alpha val="43137"/>
                    </a:srgbClr>
                  </a:outerShdw>
                </a:effectLst>
              </a:rPr>
              <a:t>9</a:t>
            </a:r>
            <a:r>
              <a:rPr lang="en-US" sz="2800" b="1" i="1" dirty="0">
                <a:effectLst>
                  <a:outerShdw blurRad="38100" dist="38100" dir="2700000" algn="tl">
                    <a:srgbClr val="000000">
                      <a:alpha val="43137"/>
                    </a:srgbClr>
                  </a:outerShdw>
                </a:effectLst>
              </a:rPr>
              <a:t>Then he said to me, “Prophesy to the breath, prophesy, mortal, and say to the breath: Thus says the Lord GOD: Come from the four winds, O breath, and breathe upon these slain, that they may live.”</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0223850"/>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790530" name="Rectangle 2"/>
          <p:cNvSpPr>
            <a:spLocks noGrp="1" noChangeArrowheads="1"/>
          </p:cNvSpPr>
          <p:nvPr>
            <p:ph type="ctrTitle"/>
          </p:nvPr>
        </p:nvSpPr>
        <p:spPr>
          <a:xfrm>
            <a:off x="571500" y="457200"/>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a:t>
            </a:r>
            <a:r>
              <a:rPr lang="en-US" altLang="en-US" sz="2400" i="1" dirty="0">
                <a:effectLst>
                  <a:outerShdw blurRad="38100" dist="38100" dir="2700000" algn="tl">
                    <a:srgbClr val="000000">
                      <a:alpha val="43137"/>
                    </a:srgbClr>
                  </a:outerShdw>
                </a:effectLst>
                <a:latin typeface="+mn-lt"/>
              </a:rPr>
              <a:t>Ezekiel 37:1-14</a:t>
            </a:r>
            <a:endParaRPr lang="en-US" altLang="en-US" sz="2400" i="1" dirty="0">
              <a:solidFill>
                <a:srgbClr val="00FFFF"/>
              </a:solidFill>
              <a:effectLst>
                <a:outerShdw blurRad="38100" dist="38100" dir="2700000" algn="tl">
                  <a:srgbClr val="000000">
                    <a:alpha val="43137"/>
                  </a:srgbClr>
                </a:outerShdw>
              </a:effectLst>
              <a:latin typeface="+mn-l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371600"/>
            <a:ext cx="8763000" cy="892552"/>
          </a:xfrm>
          <a:prstGeom prst="rect">
            <a:avLst/>
          </a:prstGeom>
        </p:spPr>
        <p:txBody>
          <a:bodyPr wrap="square">
            <a:spAutoFit/>
          </a:bodyPr>
          <a:lstStyle/>
          <a:p>
            <a:br>
              <a:rPr lang="en-US" sz="2400" b="1" i="1" dirty="0"/>
            </a:b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267760" y="1676400"/>
            <a:ext cx="8419040" cy="3395801"/>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10</a:t>
            </a:r>
            <a:r>
              <a:rPr lang="en-US" sz="2800" b="1" i="1" dirty="0">
                <a:effectLst>
                  <a:outerShdw blurRad="38100" dist="38100" dir="2700000" algn="tl">
                    <a:srgbClr val="000000">
                      <a:alpha val="43137"/>
                    </a:srgbClr>
                  </a:outerShdw>
                </a:effectLst>
              </a:rPr>
              <a:t>I prophesied as he commanded me, and the breath came into them, and they lived, and stood on their feet, a vast multitude.</a:t>
            </a:r>
          </a:p>
          <a:p>
            <a:endParaRPr lang="en-US" sz="2800" b="1" i="1" baseline="30000" dirty="0">
              <a:effectLst>
                <a:outerShdw blurRad="38100" dist="38100" dir="2700000" algn="tl">
                  <a:srgbClr val="000000">
                    <a:alpha val="43137"/>
                  </a:srgbClr>
                </a:outerShdw>
              </a:effectLst>
            </a:endParaRPr>
          </a:p>
          <a:p>
            <a:r>
              <a:rPr lang="en-US" sz="2800" b="1" i="1" baseline="30000" dirty="0">
                <a:effectLst>
                  <a:outerShdw blurRad="38100" dist="38100" dir="2700000" algn="tl">
                    <a:srgbClr val="000000">
                      <a:alpha val="43137"/>
                    </a:srgbClr>
                  </a:outerShdw>
                </a:effectLst>
              </a:rPr>
              <a:t>	11</a:t>
            </a:r>
            <a:r>
              <a:rPr lang="en-US" sz="2800" b="1" i="1" dirty="0">
                <a:effectLst>
                  <a:outerShdw blurRad="38100" dist="38100" dir="2700000" algn="tl">
                    <a:srgbClr val="000000">
                      <a:alpha val="43137"/>
                    </a:srgbClr>
                  </a:outerShdw>
                </a:effectLst>
              </a:rPr>
              <a:t>Then he said to me, “Mortal, these bones are the whole house of Israel. They say, ‘Our bones are dried up, and our hope is lost; we are cut off completely.’</a:t>
            </a:r>
          </a:p>
        </p:txBody>
      </p:sp>
    </p:spTree>
    <p:extLst>
      <p:ext uri="{BB962C8B-B14F-4D97-AF65-F5344CB8AC3E}">
        <p14:creationId xmlns:p14="http://schemas.microsoft.com/office/powerpoint/2010/main" val="3675048491"/>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790530" name="Rectangle 2"/>
          <p:cNvSpPr>
            <a:spLocks noGrp="1" noChangeArrowheads="1"/>
          </p:cNvSpPr>
          <p:nvPr>
            <p:ph type="ctrTitle"/>
          </p:nvPr>
        </p:nvSpPr>
        <p:spPr>
          <a:xfrm>
            <a:off x="571500" y="457200"/>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a:t>
            </a:r>
            <a:r>
              <a:rPr lang="en-US" altLang="en-US" sz="2400" i="1" dirty="0">
                <a:effectLst>
                  <a:outerShdw blurRad="38100" dist="38100" dir="2700000" algn="tl">
                    <a:srgbClr val="000000">
                      <a:alpha val="43137"/>
                    </a:srgbClr>
                  </a:outerShdw>
                </a:effectLst>
                <a:latin typeface="+mn-lt"/>
              </a:rPr>
              <a:t>Ezekiel 37:1-14</a:t>
            </a:r>
            <a:endParaRPr lang="en-US" altLang="en-US" sz="2400" i="1" dirty="0">
              <a:solidFill>
                <a:srgbClr val="00FFFF"/>
              </a:solidFill>
              <a:effectLst>
                <a:outerShdw blurRad="38100" dist="38100" dir="2700000" algn="tl">
                  <a:srgbClr val="000000">
                    <a:alpha val="43137"/>
                  </a:srgbClr>
                </a:outerShdw>
              </a:effectLst>
              <a:latin typeface="+mn-l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371600"/>
            <a:ext cx="8763000" cy="892552"/>
          </a:xfrm>
          <a:prstGeom prst="rect">
            <a:avLst/>
          </a:prstGeom>
        </p:spPr>
        <p:txBody>
          <a:bodyPr wrap="square">
            <a:spAutoFit/>
          </a:bodyPr>
          <a:lstStyle/>
          <a:p>
            <a:br>
              <a:rPr lang="en-US" sz="2400" b="1" i="1" dirty="0"/>
            </a:b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267760" y="1676400"/>
            <a:ext cx="8419040" cy="5693866"/>
          </a:xfrm>
          <a:prstGeom prst="rect">
            <a:avLst/>
          </a:prstGeom>
        </p:spPr>
        <p:txBody>
          <a:bodyPr wrap="square">
            <a:spAutoFit/>
          </a:bodyPr>
          <a:lstStyle/>
          <a:p>
            <a:r>
              <a:rPr lang="en-US" sz="2800" b="1" i="1" baseline="30000" dirty="0"/>
              <a:t>12</a:t>
            </a:r>
            <a:r>
              <a:rPr lang="en-US" sz="2800" b="1" i="1" dirty="0"/>
              <a:t>Therefore prophesy, and say to them, Thus says the Lord GOD: I am going to open your graves, and bring you up from your graves, O my people; and I will bring you back to the land of Israel. </a:t>
            </a:r>
            <a:r>
              <a:rPr lang="en-US" sz="2800" b="1" i="1" baseline="30000" dirty="0"/>
              <a:t>13</a:t>
            </a:r>
            <a:r>
              <a:rPr lang="en-US" sz="2800" b="1" i="1" dirty="0"/>
              <a:t>And you shall know that I am the LORD, when I open your graves, and bring you up from your graves, O my people. </a:t>
            </a:r>
            <a:r>
              <a:rPr lang="en-US" sz="2800" b="1" i="1" baseline="30000" dirty="0"/>
              <a:t>14</a:t>
            </a:r>
            <a:r>
              <a:rPr lang="en-US" sz="2800" b="1" i="1" dirty="0"/>
              <a:t>I will put my spirit within you, and you shall live, and I will place you on your own soil; then you shall know that I, the LORD, have spoken and will act,” says the LORD.</a:t>
            </a:r>
            <a:br>
              <a:rPr lang="en-US" sz="2800" b="1" i="1" dirty="0"/>
            </a:br>
            <a:endParaRPr lang="en-US" sz="2800" b="1" i="1" dirty="0"/>
          </a:p>
          <a:p>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100786"/>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790530" name="Rectangle 2"/>
          <p:cNvSpPr>
            <a:spLocks noGrp="1" noChangeArrowheads="1"/>
          </p:cNvSpPr>
          <p:nvPr>
            <p:ph type="ctrTitle"/>
          </p:nvPr>
        </p:nvSpPr>
        <p:spPr>
          <a:xfrm>
            <a:off x="571500" y="457200"/>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a:t>
            </a:r>
            <a:r>
              <a:rPr lang="en-US" altLang="en-US" sz="2400" i="1" dirty="0">
                <a:effectLst>
                  <a:outerShdw blurRad="38100" dist="38100" dir="2700000" algn="tl">
                    <a:srgbClr val="000000">
                      <a:alpha val="43137"/>
                    </a:srgbClr>
                  </a:outerShdw>
                </a:effectLst>
                <a:latin typeface="+mn-lt"/>
              </a:rPr>
              <a:t>John 11:17-27, 38-45</a:t>
            </a:r>
            <a:endParaRPr lang="en-US" altLang="en-US" sz="2400" i="1" dirty="0">
              <a:solidFill>
                <a:srgbClr val="00FFFF"/>
              </a:solidFill>
              <a:effectLst>
                <a:outerShdw blurRad="38100" dist="38100" dir="2700000" algn="tl">
                  <a:srgbClr val="000000">
                    <a:alpha val="43137"/>
                  </a:srgbClr>
                </a:outerShdw>
              </a:effectLst>
              <a:latin typeface="+mn-l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371600"/>
            <a:ext cx="8763000" cy="892552"/>
          </a:xfrm>
          <a:prstGeom prst="rect">
            <a:avLst/>
          </a:prstGeom>
        </p:spPr>
        <p:txBody>
          <a:bodyPr wrap="square">
            <a:spAutoFit/>
          </a:bodyPr>
          <a:lstStyle/>
          <a:p>
            <a:br>
              <a:rPr lang="en-US" sz="2400" b="1" i="1" dirty="0"/>
            </a:b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267760" y="1676400"/>
            <a:ext cx="8419040" cy="4832092"/>
          </a:xfrm>
          <a:prstGeom prst="rect">
            <a:avLst/>
          </a:prstGeom>
        </p:spPr>
        <p:txBody>
          <a:bodyPr wrap="square">
            <a:spAutoFit/>
          </a:bodyPr>
          <a:lstStyle/>
          <a:p>
            <a:r>
              <a:rPr lang="en-US" sz="2800" i="1" baseline="30000" dirty="0"/>
              <a:t>	</a:t>
            </a:r>
            <a:r>
              <a:rPr lang="en-US" sz="2800" b="1" i="1" baseline="30000" dirty="0">
                <a:effectLst>
                  <a:outerShdw blurRad="38100" dist="38100" dir="2700000" algn="tl">
                    <a:srgbClr val="000000">
                      <a:alpha val="43137"/>
                    </a:srgbClr>
                  </a:outerShdw>
                </a:effectLst>
              </a:rPr>
              <a:t>17</a:t>
            </a:r>
            <a:r>
              <a:rPr lang="en-US" sz="2800" b="1" i="1" dirty="0">
                <a:effectLst>
                  <a:outerShdw blurRad="38100" dist="38100" dir="2700000" algn="tl">
                    <a:srgbClr val="000000">
                      <a:alpha val="43137"/>
                    </a:srgbClr>
                  </a:outerShdw>
                </a:effectLst>
              </a:rPr>
              <a:t>When Jesus arrived, he found that Lazarus had already been in the tomb four days. </a:t>
            </a:r>
            <a:r>
              <a:rPr lang="en-US" sz="2800" b="1" i="1" baseline="30000" dirty="0">
                <a:effectLst>
                  <a:outerShdw blurRad="38100" dist="38100" dir="2700000" algn="tl">
                    <a:srgbClr val="000000">
                      <a:alpha val="43137"/>
                    </a:srgbClr>
                  </a:outerShdw>
                </a:effectLst>
              </a:rPr>
              <a:t>18</a:t>
            </a:r>
            <a:r>
              <a:rPr lang="en-US" sz="2800" b="1" i="1" dirty="0">
                <a:effectLst>
                  <a:outerShdw blurRad="38100" dist="38100" dir="2700000" algn="tl">
                    <a:srgbClr val="000000">
                      <a:alpha val="43137"/>
                    </a:srgbClr>
                  </a:outerShdw>
                </a:effectLst>
              </a:rPr>
              <a:t>Now Bethany was near Jerusalem, some two miles away, </a:t>
            </a:r>
            <a:r>
              <a:rPr lang="en-US" sz="2800" b="1" i="1" baseline="30000" dirty="0">
                <a:effectLst>
                  <a:outerShdw blurRad="38100" dist="38100" dir="2700000" algn="tl">
                    <a:srgbClr val="000000">
                      <a:alpha val="43137"/>
                    </a:srgbClr>
                  </a:outerShdw>
                </a:effectLst>
              </a:rPr>
              <a:t>19</a:t>
            </a:r>
            <a:r>
              <a:rPr lang="en-US" sz="2800" b="1" i="1" dirty="0">
                <a:effectLst>
                  <a:outerShdw blurRad="38100" dist="38100" dir="2700000" algn="tl">
                    <a:srgbClr val="000000">
                      <a:alpha val="43137"/>
                    </a:srgbClr>
                  </a:outerShdw>
                </a:effectLst>
              </a:rPr>
              <a:t>and many of the Jews had come to Martha and Mary to console them about their brother. </a:t>
            </a:r>
            <a:r>
              <a:rPr lang="en-US" sz="2800" b="1" i="1" baseline="30000" dirty="0">
                <a:effectLst>
                  <a:outerShdw blurRad="38100" dist="38100" dir="2700000" algn="tl">
                    <a:srgbClr val="000000">
                      <a:alpha val="43137"/>
                    </a:srgbClr>
                  </a:outerShdw>
                </a:effectLst>
              </a:rPr>
              <a:t>20</a:t>
            </a:r>
            <a:r>
              <a:rPr lang="en-US" sz="2800" b="1" i="1" dirty="0">
                <a:effectLst>
                  <a:outerShdw blurRad="38100" dist="38100" dir="2700000" algn="tl">
                    <a:srgbClr val="000000">
                      <a:alpha val="43137"/>
                    </a:srgbClr>
                  </a:outerShdw>
                </a:effectLst>
              </a:rPr>
              <a:t>When Martha heard that Jesus was coming, she went and met him, while Mary stayed at home. </a:t>
            </a:r>
            <a:r>
              <a:rPr lang="en-US" sz="2800" b="1" i="1" baseline="30000" dirty="0">
                <a:effectLst>
                  <a:outerShdw blurRad="38100" dist="38100" dir="2700000" algn="tl">
                    <a:srgbClr val="000000">
                      <a:alpha val="43137"/>
                    </a:srgbClr>
                  </a:outerShdw>
                </a:effectLst>
              </a:rPr>
              <a:t>21</a:t>
            </a:r>
            <a:r>
              <a:rPr lang="en-US" sz="2800" b="1" i="1" dirty="0">
                <a:effectLst>
                  <a:outerShdw blurRad="38100" dist="38100" dir="2700000" algn="tl">
                    <a:srgbClr val="000000">
                      <a:alpha val="43137"/>
                    </a:srgbClr>
                  </a:outerShdw>
                </a:effectLst>
              </a:rPr>
              <a:t>Martha said to Jesus, “Lord, if you had been here, my brother would not have died. </a:t>
            </a:r>
            <a:r>
              <a:rPr lang="en-US" sz="2800" b="1" i="1" baseline="30000" dirty="0">
                <a:effectLst>
                  <a:outerShdw blurRad="38100" dist="38100" dir="2700000" algn="tl">
                    <a:srgbClr val="000000">
                      <a:alpha val="43137"/>
                    </a:srgbClr>
                  </a:outerShdw>
                </a:effectLst>
              </a:rPr>
              <a:t>22</a:t>
            </a:r>
            <a:r>
              <a:rPr lang="en-US" sz="2800" b="1" i="1" dirty="0">
                <a:effectLst>
                  <a:outerShdw blurRad="38100" dist="38100" dir="2700000" algn="tl">
                    <a:srgbClr val="000000">
                      <a:alpha val="43137"/>
                    </a:srgbClr>
                  </a:outerShdw>
                </a:effectLst>
              </a:rPr>
              <a:t>But even now I know that God will give you whatever you ask of him.”</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4205859"/>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790530" name="Rectangle 2"/>
          <p:cNvSpPr>
            <a:spLocks noGrp="1" noChangeArrowheads="1"/>
          </p:cNvSpPr>
          <p:nvPr>
            <p:ph type="ctrTitle"/>
          </p:nvPr>
        </p:nvSpPr>
        <p:spPr>
          <a:xfrm>
            <a:off x="571500" y="457200"/>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a:t>
            </a:r>
            <a:r>
              <a:rPr lang="en-US" altLang="en-US" sz="2400" i="1" dirty="0">
                <a:effectLst>
                  <a:outerShdw blurRad="38100" dist="38100" dir="2700000" algn="tl">
                    <a:srgbClr val="000000">
                      <a:alpha val="43137"/>
                    </a:srgbClr>
                  </a:outerShdw>
                </a:effectLst>
                <a:latin typeface="+mn-lt"/>
              </a:rPr>
              <a:t>John 11:17-27, 38-45</a:t>
            </a:r>
            <a:endParaRPr lang="en-US" altLang="en-US" sz="2400" i="1" dirty="0">
              <a:solidFill>
                <a:srgbClr val="00FFFF"/>
              </a:solidFill>
              <a:effectLst>
                <a:outerShdw blurRad="38100" dist="38100" dir="2700000" algn="tl">
                  <a:srgbClr val="000000">
                    <a:alpha val="43137"/>
                  </a:srgbClr>
                </a:outerShdw>
              </a:effectLst>
              <a:latin typeface="+mn-l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371600"/>
            <a:ext cx="8763000" cy="892552"/>
          </a:xfrm>
          <a:prstGeom prst="rect">
            <a:avLst/>
          </a:prstGeom>
        </p:spPr>
        <p:txBody>
          <a:bodyPr wrap="square">
            <a:spAutoFit/>
          </a:bodyPr>
          <a:lstStyle/>
          <a:p>
            <a:br>
              <a:rPr lang="en-US" sz="2400" b="1" i="1" dirty="0"/>
            </a:b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267760" y="1676400"/>
            <a:ext cx="8419040" cy="4832092"/>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23</a:t>
            </a:r>
            <a:r>
              <a:rPr lang="en-US" sz="2800" b="1" i="1" dirty="0">
                <a:effectLst>
                  <a:outerShdw blurRad="38100" dist="38100" dir="2700000" algn="tl">
                    <a:srgbClr val="000000">
                      <a:alpha val="43137"/>
                    </a:srgbClr>
                  </a:outerShdw>
                </a:effectLst>
              </a:rPr>
              <a:t>Jesus said to her, “Your brother will rise again.” </a:t>
            </a:r>
            <a:r>
              <a:rPr lang="en-US" sz="2800" b="1" i="1" baseline="30000" dirty="0">
                <a:effectLst>
                  <a:outerShdw blurRad="38100" dist="38100" dir="2700000" algn="tl">
                    <a:srgbClr val="000000">
                      <a:alpha val="43137"/>
                    </a:srgbClr>
                  </a:outerShdw>
                </a:effectLst>
              </a:rPr>
              <a:t>24</a:t>
            </a:r>
            <a:r>
              <a:rPr lang="en-US" sz="2800" b="1" i="1" dirty="0">
                <a:effectLst>
                  <a:outerShdw blurRad="38100" dist="38100" dir="2700000" algn="tl">
                    <a:srgbClr val="000000">
                      <a:alpha val="43137"/>
                    </a:srgbClr>
                  </a:outerShdw>
                </a:effectLst>
              </a:rPr>
              <a:t>Martha said to him, “I know that he will rise again in the resurrection on the last day.” </a:t>
            </a:r>
            <a:r>
              <a:rPr lang="en-US" sz="2800" b="1" i="1" baseline="30000" dirty="0">
                <a:effectLst>
                  <a:outerShdw blurRad="38100" dist="38100" dir="2700000" algn="tl">
                    <a:srgbClr val="000000">
                      <a:alpha val="43137"/>
                    </a:srgbClr>
                  </a:outerShdw>
                </a:effectLst>
              </a:rPr>
              <a:t>25</a:t>
            </a:r>
            <a:r>
              <a:rPr lang="en-US" sz="2800" b="1" i="1" dirty="0">
                <a:effectLst>
                  <a:outerShdw blurRad="38100" dist="38100" dir="2700000" algn="tl">
                    <a:srgbClr val="000000">
                      <a:alpha val="43137"/>
                    </a:srgbClr>
                  </a:outerShdw>
                </a:effectLst>
              </a:rPr>
              <a:t>Jesus said to her, </a:t>
            </a:r>
            <a:r>
              <a:rPr lang="en-US" sz="2800" b="1" i="1" dirty="0">
                <a:solidFill>
                  <a:srgbClr val="FFFF00"/>
                </a:solidFill>
                <a:effectLst>
                  <a:outerShdw blurRad="38100" dist="38100" dir="2700000" algn="tl">
                    <a:srgbClr val="000000">
                      <a:alpha val="43137"/>
                    </a:srgbClr>
                  </a:outerShdw>
                </a:effectLst>
              </a:rPr>
              <a:t>“I am the resurrection and the life. Those who believe in me, even though they die, will live, </a:t>
            </a:r>
            <a:r>
              <a:rPr lang="en-US" sz="2800" b="1" i="1" baseline="30000" dirty="0">
                <a:solidFill>
                  <a:srgbClr val="FFFF00"/>
                </a:solidFill>
                <a:effectLst>
                  <a:outerShdw blurRad="38100" dist="38100" dir="2700000" algn="tl">
                    <a:srgbClr val="000000">
                      <a:alpha val="43137"/>
                    </a:srgbClr>
                  </a:outerShdw>
                </a:effectLst>
              </a:rPr>
              <a:t>26</a:t>
            </a:r>
            <a:r>
              <a:rPr lang="en-US" sz="2800" b="1" i="1" dirty="0">
                <a:solidFill>
                  <a:srgbClr val="FFFF00"/>
                </a:solidFill>
                <a:effectLst>
                  <a:outerShdw blurRad="38100" dist="38100" dir="2700000" algn="tl">
                    <a:srgbClr val="000000">
                      <a:alpha val="43137"/>
                    </a:srgbClr>
                  </a:outerShdw>
                </a:effectLst>
              </a:rPr>
              <a:t>and everyone who lives and believes in me will never die. Do you believe this?” </a:t>
            </a:r>
            <a:r>
              <a:rPr lang="en-US" sz="2800" b="1" i="1" baseline="30000" dirty="0">
                <a:effectLst>
                  <a:outerShdw blurRad="38100" dist="38100" dir="2700000" algn="tl">
                    <a:srgbClr val="000000">
                      <a:alpha val="43137"/>
                    </a:srgbClr>
                  </a:outerShdw>
                </a:effectLst>
              </a:rPr>
              <a:t>27</a:t>
            </a:r>
            <a:r>
              <a:rPr lang="en-US" sz="2800" b="1" i="1" dirty="0">
                <a:effectLst>
                  <a:outerShdw blurRad="38100" dist="38100" dir="2700000" algn="tl">
                    <a:srgbClr val="000000">
                      <a:alpha val="43137"/>
                    </a:srgbClr>
                  </a:outerShdw>
                </a:effectLst>
              </a:rPr>
              <a:t>She said to him, “Yes, Lord, I believe that you are the Messiah, the Son of God, the one coming into the world.”</a:t>
            </a:r>
          </a:p>
          <a:p>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6969230"/>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11618" name="Rectangle 2"/>
          <p:cNvSpPr>
            <a:spLocks noGrp="1" noChangeArrowheads="1"/>
          </p:cNvSpPr>
          <p:nvPr>
            <p:ph type="ctrTitle"/>
          </p:nvPr>
        </p:nvSpPr>
        <p:spPr>
          <a:xfrm>
            <a:off x="419100" y="448490"/>
            <a:ext cx="8382000" cy="1431925"/>
          </a:xfrm>
        </p:spPr>
        <p:txBody>
          <a:bodyPr/>
          <a:lstStyle/>
          <a:p>
            <a:r>
              <a:rPr lang="en-US" altLang="en-US" sz="4000" b="0" i="1" u="sng" dirty="0">
                <a:solidFill>
                  <a:schemeClr val="tx1"/>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cs typeface="Times New Roman" pitchFamily="18" charset="0"/>
              </a:rPr>
              <a:t>Call to Worship </a:t>
            </a:r>
            <a:endParaRPr lang="en-US" altLang="en-US" sz="2400" b="0" i="1" dirty="0">
              <a:solidFill>
                <a:schemeClr val="tx1"/>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5" name="Rectangle 4"/>
          <p:cNvSpPr/>
          <p:nvPr/>
        </p:nvSpPr>
        <p:spPr>
          <a:xfrm>
            <a:off x="227586" y="1946463"/>
            <a:ext cx="9067799" cy="4031873"/>
          </a:xfrm>
          <a:prstGeom prst="rect">
            <a:avLst/>
          </a:prstGeom>
        </p:spPr>
        <p:txBody>
          <a:bodyPr wrap="square">
            <a:spAutoFit/>
          </a:bodyPr>
          <a:lstStyle/>
          <a:p>
            <a:r>
              <a:rPr lang="en-US" sz="3200" i="1" dirty="0"/>
              <a:t>O mortal, can these bones live?  </a:t>
            </a:r>
          </a:p>
          <a:p>
            <a:r>
              <a:rPr lang="en-US" sz="3200" b="1" i="1" dirty="0"/>
              <a:t>	</a:t>
            </a:r>
            <a:r>
              <a:rPr lang="en-US" sz="3200" b="1" i="1" dirty="0">
                <a:solidFill>
                  <a:srgbClr val="FFFF00"/>
                </a:solidFill>
              </a:rPr>
              <a:t>Only the Lord God knows.</a:t>
            </a:r>
          </a:p>
          <a:p>
            <a:endParaRPr lang="en-US" sz="3200" dirty="0">
              <a:solidFill>
                <a:srgbClr val="FFFF00"/>
              </a:solidFill>
            </a:endParaRPr>
          </a:p>
          <a:p>
            <a:r>
              <a:rPr lang="en-US" sz="3200" i="1" dirty="0"/>
              <a:t>O people, hope in the Lord.  </a:t>
            </a:r>
          </a:p>
          <a:p>
            <a:r>
              <a:rPr lang="en-US" sz="3200" b="1" i="1" dirty="0"/>
              <a:t>	</a:t>
            </a:r>
            <a:r>
              <a:rPr lang="en-US" sz="3200" b="1" i="1" dirty="0">
                <a:solidFill>
                  <a:srgbClr val="FFFF00"/>
                </a:solidFill>
              </a:rPr>
              <a:t>With the Lord there is steadfast love </a:t>
            </a:r>
          </a:p>
          <a:p>
            <a:r>
              <a:rPr lang="en-US" sz="3200" b="1" i="1" dirty="0">
                <a:solidFill>
                  <a:srgbClr val="FFFF00"/>
                </a:solidFill>
              </a:rPr>
              <a:t>	and great power to redeem.</a:t>
            </a:r>
          </a:p>
          <a:p>
            <a:r>
              <a:rPr lang="en-US" sz="3200" b="1" i="1" dirty="0">
                <a:solidFill>
                  <a:srgbClr val="FFFF00"/>
                </a:solidFill>
              </a:rPr>
              <a:t>	We have come to worship the immortal 	God!</a:t>
            </a:r>
            <a:endParaRPr lang="en-US" sz="3200" b="1" dirty="0">
              <a:solidFill>
                <a:srgbClr val="FFFF00"/>
              </a:solidFill>
              <a:effectLst>
                <a:outerShdw blurRad="38100" dist="38100" dir="2700000" algn="tl">
                  <a:srgbClr val="000000">
                    <a:alpha val="43137"/>
                  </a:srgbClr>
                </a:outerShdw>
              </a:effectLst>
            </a:endParaRP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790530" name="Rectangle 2"/>
          <p:cNvSpPr>
            <a:spLocks noGrp="1" noChangeArrowheads="1"/>
          </p:cNvSpPr>
          <p:nvPr>
            <p:ph type="ctrTitle"/>
          </p:nvPr>
        </p:nvSpPr>
        <p:spPr>
          <a:xfrm>
            <a:off x="571500" y="457200"/>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a:t>
            </a:r>
            <a:r>
              <a:rPr lang="en-US" altLang="en-US" sz="2400" i="1" dirty="0">
                <a:effectLst>
                  <a:outerShdw blurRad="38100" dist="38100" dir="2700000" algn="tl">
                    <a:srgbClr val="000000">
                      <a:alpha val="43137"/>
                    </a:srgbClr>
                  </a:outerShdw>
                </a:effectLst>
                <a:latin typeface="+mn-lt"/>
              </a:rPr>
              <a:t>John 11:17-27, 38-45</a:t>
            </a:r>
            <a:endParaRPr lang="en-US" altLang="en-US" sz="2400" i="1" dirty="0">
              <a:solidFill>
                <a:srgbClr val="00FFFF"/>
              </a:solidFill>
              <a:effectLst>
                <a:outerShdw blurRad="38100" dist="38100" dir="2700000" algn="tl">
                  <a:srgbClr val="000000">
                    <a:alpha val="43137"/>
                  </a:srgbClr>
                </a:outerShdw>
              </a:effectLst>
              <a:latin typeface="+mn-l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371600"/>
            <a:ext cx="8763000" cy="892552"/>
          </a:xfrm>
          <a:prstGeom prst="rect">
            <a:avLst/>
          </a:prstGeom>
        </p:spPr>
        <p:txBody>
          <a:bodyPr wrap="square">
            <a:spAutoFit/>
          </a:bodyPr>
          <a:lstStyle/>
          <a:p>
            <a:br>
              <a:rPr lang="en-US" sz="2400" b="1" i="1" dirty="0"/>
            </a:b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267760" y="1676400"/>
            <a:ext cx="8419040" cy="4832092"/>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38</a:t>
            </a:r>
            <a:r>
              <a:rPr lang="en-US" sz="2800" b="1" i="1" dirty="0">
                <a:effectLst>
                  <a:outerShdw blurRad="38100" dist="38100" dir="2700000" algn="tl">
                    <a:srgbClr val="000000">
                      <a:alpha val="43137"/>
                    </a:srgbClr>
                  </a:outerShdw>
                </a:effectLst>
              </a:rPr>
              <a:t>Then Jesus, again greatly disturbed, came to the tomb. It was a cave, and a stone was lying against it. </a:t>
            </a:r>
            <a:r>
              <a:rPr lang="en-US" sz="2800" b="1" i="1" baseline="30000" dirty="0">
                <a:effectLst>
                  <a:outerShdw blurRad="38100" dist="38100" dir="2700000" algn="tl">
                    <a:srgbClr val="000000">
                      <a:alpha val="43137"/>
                    </a:srgbClr>
                  </a:outerShdw>
                </a:effectLst>
              </a:rPr>
              <a:t>39</a:t>
            </a:r>
            <a:r>
              <a:rPr lang="en-US" sz="2800" b="1" i="1" dirty="0">
                <a:effectLst>
                  <a:outerShdw blurRad="38100" dist="38100" dir="2700000" algn="tl">
                    <a:srgbClr val="000000">
                      <a:alpha val="43137"/>
                    </a:srgbClr>
                  </a:outerShdw>
                </a:effectLst>
              </a:rPr>
              <a:t>Jesus said, “Take away the stone.” Martha, the sister of the dead man, said to him, “Lord, already there is a stench because he has been dead four days.” </a:t>
            </a:r>
            <a:r>
              <a:rPr lang="en-US" sz="2800" b="1" i="1" baseline="30000" dirty="0">
                <a:effectLst>
                  <a:outerShdw blurRad="38100" dist="38100" dir="2700000" algn="tl">
                    <a:srgbClr val="000000">
                      <a:alpha val="43137"/>
                    </a:srgbClr>
                  </a:outerShdw>
                </a:effectLst>
              </a:rPr>
              <a:t>40</a:t>
            </a:r>
            <a:r>
              <a:rPr lang="en-US" sz="2800" b="1" i="1" dirty="0">
                <a:effectLst>
                  <a:outerShdw blurRad="38100" dist="38100" dir="2700000" algn="tl">
                    <a:srgbClr val="000000">
                      <a:alpha val="43137"/>
                    </a:srgbClr>
                  </a:outerShdw>
                </a:effectLst>
              </a:rPr>
              <a:t>Jesus said to her, “Did I not tell you that if you believed, you would see the glory of God?” </a:t>
            </a:r>
            <a:r>
              <a:rPr lang="en-US" sz="2800" b="1" i="1" baseline="30000" dirty="0">
                <a:effectLst>
                  <a:outerShdw blurRad="38100" dist="38100" dir="2700000" algn="tl">
                    <a:srgbClr val="000000">
                      <a:alpha val="43137"/>
                    </a:srgbClr>
                  </a:outerShdw>
                </a:effectLst>
              </a:rPr>
              <a:t>41</a:t>
            </a:r>
            <a:r>
              <a:rPr lang="en-US" sz="2800" b="1" i="1" dirty="0">
                <a:effectLst>
                  <a:outerShdw blurRad="38100" dist="38100" dir="2700000" algn="tl">
                    <a:srgbClr val="000000">
                      <a:alpha val="43137"/>
                    </a:srgbClr>
                  </a:outerShdw>
                </a:effectLst>
              </a:rPr>
              <a:t>So they took away the stone. And Jesus looked upward and said, “Father, I thank you for having heard me. </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8873421"/>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790530" name="Rectangle 2"/>
          <p:cNvSpPr>
            <a:spLocks noGrp="1" noChangeArrowheads="1"/>
          </p:cNvSpPr>
          <p:nvPr>
            <p:ph type="ctrTitle"/>
          </p:nvPr>
        </p:nvSpPr>
        <p:spPr>
          <a:xfrm>
            <a:off x="571500" y="457200"/>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a:t>
            </a:r>
            <a:r>
              <a:rPr lang="en-US" altLang="en-US" sz="2400" i="1" dirty="0">
                <a:effectLst>
                  <a:outerShdw blurRad="38100" dist="38100" dir="2700000" algn="tl">
                    <a:srgbClr val="000000">
                      <a:alpha val="43137"/>
                    </a:srgbClr>
                  </a:outerShdw>
                </a:effectLst>
                <a:latin typeface="+mn-lt"/>
              </a:rPr>
              <a:t>John 11:17-27, 38-45</a:t>
            </a:r>
            <a:endParaRPr lang="en-US" altLang="en-US" sz="2400" i="1" dirty="0">
              <a:solidFill>
                <a:srgbClr val="00FFFF"/>
              </a:solidFill>
              <a:effectLst>
                <a:outerShdw blurRad="38100" dist="38100" dir="2700000" algn="tl">
                  <a:srgbClr val="000000">
                    <a:alpha val="43137"/>
                  </a:srgbClr>
                </a:outerShdw>
              </a:effectLst>
              <a:latin typeface="+mn-l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371600"/>
            <a:ext cx="8763000" cy="892552"/>
          </a:xfrm>
          <a:prstGeom prst="rect">
            <a:avLst/>
          </a:prstGeom>
        </p:spPr>
        <p:txBody>
          <a:bodyPr wrap="square">
            <a:spAutoFit/>
          </a:bodyPr>
          <a:lstStyle/>
          <a:p>
            <a:br>
              <a:rPr lang="en-US" sz="2400" b="1" i="1" dirty="0"/>
            </a:b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154519" y="1595021"/>
            <a:ext cx="8993630" cy="5262979"/>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42</a:t>
            </a:r>
            <a:r>
              <a:rPr lang="en-US" sz="2800" b="1" i="1" dirty="0">
                <a:effectLst>
                  <a:outerShdw blurRad="38100" dist="38100" dir="2700000" algn="tl">
                    <a:srgbClr val="000000">
                      <a:alpha val="43137"/>
                    </a:srgbClr>
                  </a:outerShdw>
                </a:effectLst>
              </a:rPr>
              <a:t>I knew that you always hear me, but I have said this for the sake of the crowd standing here, </a:t>
            </a:r>
          </a:p>
          <a:p>
            <a:r>
              <a:rPr lang="en-US" sz="2800" b="1" i="1" dirty="0">
                <a:effectLst>
                  <a:outerShdw blurRad="38100" dist="38100" dir="2700000" algn="tl">
                    <a:srgbClr val="000000">
                      <a:alpha val="43137"/>
                    </a:srgbClr>
                  </a:outerShdw>
                </a:effectLst>
              </a:rPr>
              <a:t>so that they may believe that you sent me.” </a:t>
            </a:r>
          </a:p>
          <a:p>
            <a:r>
              <a:rPr lang="en-US" sz="2800" b="1" i="1" baseline="30000" dirty="0">
                <a:effectLst>
                  <a:outerShdw blurRad="38100" dist="38100" dir="2700000" algn="tl">
                    <a:srgbClr val="000000">
                      <a:alpha val="43137"/>
                    </a:srgbClr>
                  </a:outerShdw>
                </a:effectLst>
              </a:rPr>
              <a:t>43</a:t>
            </a:r>
            <a:r>
              <a:rPr lang="en-US" sz="2800" b="1" i="1" dirty="0">
                <a:effectLst>
                  <a:outerShdw blurRad="38100" dist="38100" dir="2700000" algn="tl">
                    <a:srgbClr val="000000">
                      <a:alpha val="43137"/>
                    </a:srgbClr>
                  </a:outerShdw>
                </a:effectLst>
              </a:rPr>
              <a:t>When he had said this, he cried with a loud voice, “Lazarus, come out!” </a:t>
            </a:r>
            <a:r>
              <a:rPr lang="en-US" sz="2800" b="1" i="1" baseline="30000" dirty="0">
                <a:effectLst>
                  <a:outerShdw blurRad="38100" dist="38100" dir="2700000" algn="tl">
                    <a:srgbClr val="000000">
                      <a:alpha val="43137"/>
                    </a:srgbClr>
                  </a:outerShdw>
                </a:effectLst>
              </a:rPr>
              <a:t>44</a:t>
            </a:r>
            <a:r>
              <a:rPr lang="en-US" sz="2800" b="1" i="1" dirty="0">
                <a:effectLst>
                  <a:outerShdw blurRad="38100" dist="38100" dir="2700000" algn="tl">
                    <a:srgbClr val="000000">
                      <a:alpha val="43137"/>
                    </a:srgbClr>
                  </a:outerShdw>
                </a:effectLst>
              </a:rPr>
              <a:t>The dead man came out, his hands and feet bound with strips of cloth, and his face wrapped in a cloth. Jesus said to them, “</a:t>
            </a:r>
            <a:r>
              <a:rPr lang="en-US" sz="2800" b="1" i="1" dirty="0">
                <a:solidFill>
                  <a:srgbClr val="FFFF00"/>
                </a:solidFill>
                <a:effectLst>
                  <a:outerShdw blurRad="38100" dist="38100" dir="2700000" algn="tl">
                    <a:srgbClr val="000000">
                      <a:alpha val="43137"/>
                    </a:srgbClr>
                  </a:outerShdw>
                </a:effectLst>
              </a:rPr>
              <a:t>Unbind him, and let him go</a:t>
            </a:r>
            <a:r>
              <a:rPr lang="en-US" sz="2800" b="1" i="1" dirty="0">
                <a:effectLst>
                  <a:outerShdw blurRad="38100" dist="38100" dir="2700000" algn="tl">
                    <a:srgbClr val="000000">
                      <a:alpha val="43137"/>
                    </a:srgbClr>
                  </a:outerShdw>
                </a:effectLst>
              </a:rPr>
              <a:t>.”</a:t>
            </a:r>
          </a:p>
          <a:p>
            <a:endParaRPr lang="en-US" sz="2800" b="1" i="1" dirty="0">
              <a:effectLst>
                <a:outerShdw blurRad="38100" dist="38100" dir="2700000" algn="tl">
                  <a:srgbClr val="000000">
                    <a:alpha val="43137"/>
                  </a:srgbClr>
                </a:outerShdw>
              </a:effectLst>
            </a:endParaRPr>
          </a:p>
          <a:p>
            <a:r>
              <a:rPr lang="en-US" sz="2800" b="1" i="1" baseline="30000" dirty="0">
                <a:effectLst>
                  <a:outerShdw blurRad="38100" dist="38100" dir="2700000" algn="tl">
                    <a:srgbClr val="000000">
                      <a:alpha val="43137"/>
                    </a:srgbClr>
                  </a:outerShdw>
                </a:effectLst>
              </a:rPr>
              <a:t>45</a:t>
            </a:r>
            <a:r>
              <a:rPr lang="en-US" sz="2800" b="1" i="1" dirty="0">
                <a:effectLst>
                  <a:outerShdw blurRad="38100" dist="38100" dir="2700000" algn="tl">
                    <a:srgbClr val="000000">
                      <a:alpha val="43137"/>
                    </a:srgbClr>
                  </a:outerShdw>
                </a:effectLst>
              </a:rPr>
              <a:t>Many of the Jews therefore, who had come with Mary and had seen what Jesus did, believed in him.</a:t>
            </a:r>
          </a:p>
          <a:p>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8813010"/>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123" y="0"/>
            <a:ext cx="10924248" cy="6858000"/>
          </a:xfrm>
          <a:prstGeom prst="rect">
            <a:avLst/>
          </a:prstGeom>
        </p:spPr>
      </p:pic>
      <p:sp>
        <p:nvSpPr>
          <p:cNvPr id="801794" name="Rectangle 2"/>
          <p:cNvSpPr>
            <a:spLocks noChangeArrowheads="1"/>
          </p:cNvSpPr>
          <p:nvPr/>
        </p:nvSpPr>
        <p:spPr bwMode="auto">
          <a:xfrm>
            <a:off x="457200" y="1947648"/>
            <a:ext cx="7086600" cy="1508125"/>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i="1" u="sng" dirty="0">
                <a:solidFill>
                  <a:srgbClr val="FF0000"/>
                </a:solidFill>
                <a:effectLst>
                  <a:outerShdw blurRad="38100" dist="38100" dir="2700000" algn="tl">
                    <a:srgbClr val="000000">
                      <a:alpha val="43137"/>
                    </a:srgbClr>
                  </a:outerShdw>
                </a:effectLst>
                <a:latin typeface="+mn-lt"/>
                <a:cs typeface="Times New Roman" pitchFamily="18" charset="0"/>
              </a:rPr>
              <a:t>Proclaiming the WORD</a:t>
            </a:r>
            <a:br>
              <a:rPr lang="en-US" altLang="en-US" sz="3600" i="1" u="sng" dirty="0">
                <a:solidFill>
                  <a:srgbClr val="FF0000"/>
                </a:solidFill>
                <a:effectLst>
                  <a:outerShdw blurRad="38100" dist="38100" dir="2700000" algn="tl">
                    <a:srgbClr val="000000">
                      <a:alpha val="43137"/>
                    </a:srgbClr>
                  </a:outerShdw>
                </a:effectLst>
                <a:latin typeface="+mn-lt"/>
                <a:cs typeface="Times New Roman" pitchFamily="18" charset="0"/>
              </a:rPr>
            </a:br>
            <a:r>
              <a:rPr lang="en-US" altLang="en-US" sz="2400" i="1" dirty="0">
                <a:solidFill>
                  <a:schemeClr val="tx1"/>
                </a:solidFill>
                <a:effectLst>
                  <a:outerShdw blurRad="38100" dist="38100" dir="2700000" algn="tl">
                    <a:srgbClr val="000000">
                      <a:alpha val="43137"/>
                    </a:srgbClr>
                  </a:outerShdw>
                </a:effectLst>
                <a:latin typeface="+mn-lt"/>
              </a:rPr>
              <a:t>(Ezekiel 37:1-14, John 11:17-27, 38-44)</a:t>
            </a:r>
          </a:p>
          <a:p>
            <a:r>
              <a:rPr lang="en-US" altLang="en-US" sz="3200" i="1" dirty="0">
                <a:solidFill>
                  <a:srgbClr val="FFFF00"/>
                </a:solidFill>
                <a:effectLst>
                  <a:outerShdw blurRad="38100" dist="38100" dir="2700000" algn="tl">
                    <a:srgbClr val="000000">
                      <a:alpha val="43137"/>
                    </a:srgbClr>
                  </a:outerShdw>
                </a:effectLst>
                <a:latin typeface="+mn-lt"/>
              </a:rPr>
              <a:t>Unbinding and Letting Go</a:t>
            </a:r>
          </a:p>
        </p:txBody>
      </p:sp>
      <p:sp>
        <p:nvSpPr>
          <p:cNvPr id="5" name="AutoShape 4" descr="Image result for empire of japan flag"/>
          <p:cNvSpPr>
            <a:spLocks noChangeAspect="1" noChangeArrowheads="1"/>
          </p:cNvSpPr>
          <p:nvPr/>
        </p:nvSpPr>
        <p:spPr bwMode="auto">
          <a:xfrm>
            <a:off x="3576638" y="2819400"/>
            <a:ext cx="2295525"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8970506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1" y="-251600"/>
            <a:ext cx="9471369" cy="75668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63758" y="2184975"/>
            <a:ext cx="9372600" cy="3170099"/>
          </a:xfrm>
          <a:prstGeom prst="rect">
            <a:avLst/>
          </a:prstGeom>
        </p:spPr>
        <p:txBody>
          <a:bodyPr wrap="square">
            <a:spAutoFit/>
          </a:bodyPr>
          <a:lstStyle/>
          <a:p>
            <a:pPr algn="ctr"/>
            <a:r>
              <a:rPr lang="en-US" sz="4000" b="1" i="1" dirty="0">
                <a:effectLst>
                  <a:outerShdw blurRad="38100" dist="38100" dir="2700000" algn="tl">
                    <a:srgbClr val="000000">
                      <a:alpha val="43137"/>
                    </a:srgbClr>
                  </a:outerShdw>
                </a:effectLst>
              </a:rPr>
              <a:t>Come, Holy Spirit, heavenly Dove,</a:t>
            </a:r>
            <a:br>
              <a:rPr lang="en-US" sz="4000" b="1" i="1" dirty="0">
                <a:effectLst>
                  <a:outerShdw blurRad="38100" dist="38100" dir="2700000" algn="tl">
                    <a:srgbClr val="000000">
                      <a:alpha val="43137"/>
                    </a:srgbClr>
                  </a:outerShdw>
                </a:effectLst>
              </a:rPr>
            </a:br>
            <a:r>
              <a:rPr lang="en-US" sz="4000" b="1" i="1" dirty="0">
                <a:effectLst>
                  <a:outerShdw blurRad="38100" dist="38100" dir="2700000" algn="tl">
                    <a:srgbClr val="000000">
                      <a:alpha val="43137"/>
                    </a:srgbClr>
                  </a:outerShdw>
                </a:effectLst>
              </a:rPr>
              <a:t>with all thy quickening powers;</a:t>
            </a:r>
            <a:br>
              <a:rPr lang="en-US" sz="4000" b="1" i="1" dirty="0">
                <a:effectLst>
                  <a:outerShdw blurRad="38100" dist="38100" dir="2700000" algn="tl">
                    <a:srgbClr val="000000">
                      <a:alpha val="43137"/>
                    </a:srgbClr>
                  </a:outerShdw>
                </a:effectLst>
              </a:rPr>
            </a:br>
            <a:r>
              <a:rPr lang="en-US" sz="4000" b="1" i="1" dirty="0">
                <a:effectLst>
                  <a:outerShdw blurRad="38100" dist="38100" dir="2700000" algn="tl">
                    <a:srgbClr val="000000">
                      <a:alpha val="43137"/>
                    </a:srgbClr>
                  </a:outerShdw>
                </a:effectLst>
              </a:rPr>
              <a:t>kindle a flame of sacred love</a:t>
            </a:r>
            <a:br>
              <a:rPr lang="en-US" sz="4000" b="1" i="1" dirty="0">
                <a:effectLst>
                  <a:outerShdw blurRad="38100" dist="38100" dir="2700000" algn="tl">
                    <a:srgbClr val="000000">
                      <a:alpha val="43137"/>
                    </a:srgbClr>
                  </a:outerShdw>
                </a:effectLst>
              </a:rPr>
            </a:br>
            <a:r>
              <a:rPr lang="en-US" sz="4000" b="1" i="1" dirty="0">
                <a:effectLst>
                  <a:outerShdw blurRad="38100" dist="38100" dir="2700000" algn="tl">
                    <a:srgbClr val="000000">
                      <a:alpha val="43137"/>
                    </a:srgbClr>
                  </a:outerShdw>
                </a:effectLst>
              </a:rPr>
              <a:t>in these cold hearts of ours.</a:t>
            </a:r>
            <a:br>
              <a:rPr lang="en-US" sz="4000" b="1" i="1" dirty="0">
                <a:effectLst>
                  <a:outerShdw blurRad="38100" dist="38100" dir="2700000" algn="tl">
                    <a:srgbClr val="000000">
                      <a:alpha val="43137"/>
                    </a:srgbClr>
                  </a:outerShdw>
                </a:effectLst>
              </a:rPr>
            </a:br>
            <a:endParaRPr lang="en-US" sz="4000" b="1" i="1" dirty="0">
              <a:effectLst>
                <a:outerShdw blurRad="38100" dist="38100" dir="2700000" algn="tl">
                  <a:srgbClr val="000000">
                    <a:alpha val="43137"/>
                  </a:srgbClr>
                </a:outerShdw>
              </a:effectLst>
            </a:endParaRPr>
          </a:p>
        </p:txBody>
      </p:sp>
      <p:sp>
        <p:nvSpPr>
          <p:cNvPr id="9" name="Rectangle 2"/>
          <p:cNvSpPr txBox="1">
            <a:spLocks noChangeArrowheads="1"/>
          </p:cNvSpPr>
          <p:nvPr/>
        </p:nvSpPr>
        <p:spPr bwMode="auto">
          <a:xfrm>
            <a:off x="574589" y="1044910"/>
            <a:ext cx="9448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Responding Hymn</a:t>
            </a:r>
            <a:br>
              <a:rPr lang="en-US" altLang="en-US" sz="3600" b="0" i="1" u="sng" kern="0" dirty="0">
                <a:solidFill>
                  <a:srgbClr val="FFFF00"/>
                </a:solidFill>
                <a:cs typeface="Times New Roman" pitchFamily="18" charset="0"/>
              </a:rPr>
            </a:br>
            <a:r>
              <a:rPr lang="en-US" altLang="en-US" sz="2600" b="0" i="1" kern="0" dirty="0">
                <a:solidFill>
                  <a:srgbClr val="FFFF00"/>
                </a:solidFill>
                <a:effectLst>
                  <a:outerShdw blurRad="38100" dist="38100" dir="2700000" algn="tl">
                    <a:srgbClr val="000000">
                      <a:alpha val="43137"/>
                    </a:srgbClr>
                  </a:outerShdw>
                </a:effectLst>
              </a:rPr>
              <a:t># 279 </a:t>
            </a:r>
            <a:r>
              <a:rPr lang="en-US" sz="2600" i="1" kern="0" dirty="0">
                <a:solidFill>
                  <a:srgbClr val="FFFF00"/>
                </a:solidFill>
                <a:effectLst>
                  <a:outerShdw blurRad="38100" dist="38100" dir="2700000" algn="tl">
                    <a:srgbClr val="000000">
                      <a:alpha val="43137"/>
                    </a:srgbClr>
                  </a:outerShdw>
                </a:effectLst>
              </a:rPr>
              <a:t>“Come Holy Spirit, Heavenly Dove”</a:t>
            </a:r>
            <a:endParaRPr lang="en-US" altLang="en-US" sz="2600" b="0" i="1" kern="0" dirty="0">
              <a:solidFill>
                <a:srgbClr val="FFFF00"/>
              </a:solidFill>
            </a:endParaRPr>
          </a:p>
        </p:txBody>
      </p:sp>
    </p:spTree>
    <p:extLst>
      <p:ext uri="{BB962C8B-B14F-4D97-AF65-F5344CB8AC3E}">
        <p14:creationId xmlns:p14="http://schemas.microsoft.com/office/powerpoint/2010/main" val="1777486836"/>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1" y="-251600"/>
            <a:ext cx="9471369" cy="75668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63758" y="2057400"/>
            <a:ext cx="9372600" cy="3785652"/>
          </a:xfrm>
          <a:prstGeom prst="rect">
            <a:avLst/>
          </a:prstGeom>
        </p:spPr>
        <p:txBody>
          <a:bodyPr wrap="square">
            <a:spAutoFit/>
          </a:bodyPr>
          <a:lstStyle/>
          <a:p>
            <a:pPr algn="ctr"/>
            <a:r>
              <a:rPr lang="en-US" sz="4000" b="1" i="1" dirty="0">
                <a:effectLst>
                  <a:outerShdw blurRad="38100" dist="38100" dir="2700000" algn="tl">
                    <a:srgbClr val="000000">
                      <a:alpha val="43137"/>
                    </a:srgbClr>
                  </a:outerShdw>
                </a:effectLst>
              </a:rPr>
              <a:t>In vain we tune our formal songs;</a:t>
            </a:r>
            <a:br>
              <a:rPr lang="en-US" sz="4000" b="1" i="1" dirty="0">
                <a:effectLst>
                  <a:outerShdw blurRad="38100" dist="38100" dir="2700000" algn="tl">
                    <a:srgbClr val="000000">
                      <a:alpha val="43137"/>
                    </a:srgbClr>
                  </a:outerShdw>
                </a:effectLst>
              </a:rPr>
            </a:br>
            <a:r>
              <a:rPr lang="en-US" sz="4000" b="1" i="1" dirty="0">
                <a:effectLst>
                  <a:outerShdw blurRad="38100" dist="38100" dir="2700000" algn="tl">
                    <a:srgbClr val="000000">
                      <a:alpha val="43137"/>
                    </a:srgbClr>
                  </a:outerShdw>
                </a:effectLst>
              </a:rPr>
              <a:t>in vain we strive to rise;</a:t>
            </a:r>
            <a:br>
              <a:rPr lang="en-US" sz="4000" b="1" i="1" dirty="0">
                <a:effectLst>
                  <a:outerShdw blurRad="38100" dist="38100" dir="2700000" algn="tl">
                    <a:srgbClr val="000000">
                      <a:alpha val="43137"/>
                    </a:srgbClr>
                  </a:outerShdw>
                </a:effectLst>
              </a:rPr>
            </a:br>
            <a:r>
              <a:rPr lang="en-US" sz="4000" b="1" i="1" dirty="0">
                <a:effectLst>
                  <a:outerShdw blurRad="38100" dist="38100" dir="2700000" algn="tl">
                    <a:srgbClr val="000000">
                      <a:alpha val="43137"/>
                    </a:srgbClr>
                  </a:outerShdw>
                </a:effectLst>
              </a:rPr>
              <a:t>hosannas languish on our tongues,</a:t>
            </a:r>
            <a:br>
              <a:rPr lang="en-US" sz="4000" b="1" i="1" dirty="0">
                <a:effectLst>
                  <a:outerShdw blurRad="38100" dist="38100" dir="2700000" algn="tl">
                    <a:srgbClr val="000000">
                      <a:alpha val="43137"/>
                    </a:srgbClr>
                  </a:outerShdw>
                </a:effectLst>
              </a:rPr>
            </a:br>
            <a:r>
              <a:rPr lang="en-US" sz="4000" b="1" i="1" dirty="0">
                <a:effectLst>
                  <a:outerShdw blurRad="38100" dist="38100" dir="2700000" algn="tl">
                    <a:srgbClr val="000000">
                      <a:alpha val="43137"/>
                    </a:srgbClr>
                  </a:outerShdw>
                </a:effectLst>
              </a:rPr>
              <a:t>and our devotion dies.</a:t>
            </a:r>
            <a:br>
              <a:rPr lang="en-US" sz="4000" dirty="0"/>
            </a:br>
            <a:br>
              <a:rPr lang="en-US" sz="4000" b="1" i="1" dirty="0">
                <a:solidFill>
                  <a:srgbClr val="FF0000"/>
                </a:solidFill>
                <a:effectLst>
                  <a:outerShdw blurRad="38100" dist="38100" dir="2700000" algn="tl">
                    <a:srgbClr val="000000">
                      <a:alpha val="43137"/>
                    </a:srgbClr>
                  </a:outerShdw>
                </a:effectLst>
              </a:rPr>
            </a:br>
            <a:endParaRPr lang="en-US" sz="4000" b="1" i="1" dirty="0">
              <a:solidFill>
                <a:srgbClr val="FF0000"/>
              </a:solidFill>
              <a:effectLst>
                <a:outerShdw blurRad="38100" dist="38100" dir="2700000" algn="tl">
                  <a:srgbClr val="000000">
                    <a:alpha val="43137"/>
                  </a:srgbClr>
                </a:outerShdw>
              </a:effectLst>
            </a:endParaRPr>
          </a:p>
        </p:txBody>
      </p:sp>
      <p:sp>
        <p:nvSpPr>
          <p:cNvPr id="9" name="Rectangle 2"/>
          <p:cNvSpPr txBox="1">
            <a:spLocks noChangeArrowheads="1"/>
          </p:cNvSpPr>
          <p:nvPr/>
        </p:nvSpPr>
        <p:spPr bwMode="auto">
          <a:xfrm>
            <a:off x="574589" y="1044910"/>
            <a:ext cx="9448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Responding Hymn</a:t>
            </a:r>
            <a:br>
              <a:rPr lang="en-US" altLang="en-US" sz="3600" b="0" i="1" u="sng" kern="0" dirty="0">
                <a:solidFill>
                  <a:srgbClr val="FFFF00"/>
                </a:solidFill>
                <a:cs typeface="Times New Roman" pitchFamily="18" charset="0"/>
              </a:rPr>
            </a:br>
            <a:r>
              <a:rPr lang="en-US" altLang="en-US" sz="2600" b="0" i="1" kern="0" dirty="0">
                <a:solidFill>
                  <a:srgbClr val="FFFF00"/>
                </a:solidFill>
                <a:effectLst>
                  <a:outerShdw blurRad="38100" dist="38100" dir="2700000" algn="tl">
                    <a:srgbClr val="000000">
                      <a:alpha val="43137"/>
                    </a:srgbClr>
                  </a:outerShdw>
                </a:effectLst>
              </a:rPr>
              <a:t># 279 </a:t>
            </a:r>
            <a:r>
              <a:rPr lang="en-US" sz="2600" i="1" kern="0" dirty="0">
                <a:solidFill>
                  <a:srgbClr val="FFFF00"/>
                </a:solidFill>
                <a:effectLst>
                  <a:outerShdw blurRad="38100" dist="38100" dir="2700000" algn="tl">
                    <a:srgbClr val="000000">
                      <a:alpha val="43137"/>
                    </a:srgbClr>
                  </a:outerShdw>
                </a:effectLst>
              </a:rPr>
              <a:t>“Come Holy Spirit, Heavenly Dove”</a:t>
            </a:r>
            <a:endParaRPr lang="en-US" altLang="en-US" sz="2600" b="0" i="1" kern="0" dirty="0">
              <a:solidFill>
                <a:srgbClr val="FFFF00"/>
              </a:solidFill>
            </a:endParaRPr>
          </a:p>
        </p:txBody>
      </p:sp>
    </p:spTree>
    <p:extLst>
      <p:ext uri="{BB962C8B-B14F-4D97-AF65-F5344CB8AC3E}">
        <p14:creationId xmlns:p14="http://schemas.microsoft.com/office/powerpoint/2010/main" val="2498724219"/>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1" y="-251600"/>
            <a:ext cx="9471369" cy="75668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8586" y="2219874"/>
            <a:ext cx="9372600" cy="3785652"/>
          </a:xfrm>
          <a:prstGeom prst="rect">
            <a:avLst/>
          </a:prstGeom>
        </p:spPr>
        <p:txBody>
          <a:bodyPr wrap="square">
            <a:spAutoFit/>
          </a:bodyPr>
          <a:lstStyle/>
          <a:p>
            <a:pPr algn="ctr"/>
            <a:r>
              <a:rPr lang="en-US" sz="4000" b="1" i="1" dirty="0">
                <a:effectLst>
                  <a:outerShdw blurRad="38100" dist="38100" dir="2700000" algn="tl">
                    <a:srgbClr val="000000">
                      <a:alpha val="43137"/>
                    </a:srgbClr>
                  </a:outerShdw>
                </a:effectLst>
              </a:rPr>
              <a:t>Dear Lord, and shall we ever live</a:t>
            </a:r>
            <a:br>
              <a:rPr lang="en-US" sz="4000" b="1" i="1" dirty="0">
                <a:effectLst>
                  <a:outerShdw blurRad="38100" dist="38100" dir="2700000" algn="tl">
                    <a:srgbClr val="000000">
                      <a:alpha val="43137"/>
                    </a:srgbClr>
                  </a:outerShdw>
                </a:effectLst>
              </a:rPr>
            </a:br>
            <a:r>
              <a:rPr lang="en-US" sz="4000" b="1" i="1" dirty="0">
                <a:effectLst>
                  <a:outerShdw blurRad="38100" dist="38100" dir="2700000" algn="tl">
                    <a:srgbClr val="000000">
                      <a:alpha val="43137"/>
                    </a:srgbClr>
                  </a:outerShdw>
                </a:effectLst>
              </a:rPr>
              <a:t>at this poor dying rate?</a:t>
            </a:r>
            <a:br>
              <a:rPr lang="en-US" sz="4000" b="1" i="1" dirty="0">
                <a:effectLst>
                  <a:outerShdw blurRad="38100" dist="38100" dir="2700000" algn="tl">
                    <a:srgbClr val="000000">
                      <a:alpha val="43137"/>
                    </a:srgbClr>
                  </a:outerShdw>
                </a:effectLst>
              </a:rPr>
            </a:br>
            <a:r>
              <a:rPr lang="en-US" sz="4000" b="1" i="1" dirty="0">
                <a:effectLst>
                  <a:outerShdw blurRad="38100" dist="38100" dir="2700000" algn="tl">
                    <a:srgbClr val="000000">
                      <a:alpha val="43137"/>
                    </a:srgbClr>
                  </a:outerShdw>
                </a:effectLst>
              </a:rPr>
              <a:t>Our love so faint, so cold to thee,</a:t>
            </a:r>
            <a:br>
              <a:rPr lang="en-US" sz="4000" b="1" i="1" dirty="0">
                <a:effectLst>
                  <a:outerShdw blurRad="38100" dist="38100" dir="2700000" algn="tl">
                    <a:srgbClr val="000000">
                      <a:alpha val="43137"/>
                    </a:srgbClr>
                  </a:outerShdw>
                </a:effectLst>
              </a:rPr>
            </a:br>
            <a:r>
              <a:rPr lang="en-US" sz="4000" b="1" i="1" dirty="0">
                <a:effectLst>
                  <a:outerShdw blurRad="38100" dist="38100" dir="2700000" algn="tl">
                    <a:srgbClr val="000000">
                      <a:alpha val="43137"/>
                    </a:srgbClr>
                  </a:outerShdw>
                </a:effectLst>
              </a:rPr>
              <a:t>and thine to us so great!</a:t>
            </a:r>
            <a:br>
              <a:rPr lang="en-US" sz="4000" dirty="0"/>
            </a:br>
            <a:br>
              <a:rPr lang="en-US" sz="4000" b="1" i="1" dirty="0">
                <a:solidFill>
                  <a:srgbClr val="FF0000"/>
                </a:solidFill>
                <a:effectLst>
                  <a:outerShdw blurRad="38100" dist="38100" dir="2700000" algn="tl">
                    <a:srgbClr val="000000">
                      <a:alpha val="43137"/>
                    </a:srgbClr>
                  </a:outerShdw>
                </a:effectLst>
              </a:rPr>
            </a:br>
            <a:endParaRPr lang="en-US" sz="4000" b="1" i="1" dirty="0">
              <a:solidFill>
                <a:srgbClr val="FF0000"/>
              </a:solidFill>
              <a:effectLst>
                <a:outerShdw blurRad="38100" dist="38100" dir="2700000" algn="tl">
                  <a:srgbClr val="000000">
                    <a:alpha val="43137"/>
                  </a:srgbClr>
                </a:outerShdw>
              </a:effectLst>
            </a:endParaRPr>
          </a:p>
        </p:txBody>
      </p:sp>
      <p:sp>
        <p:nvSpPr>
          <p:cNvPr id="9" name="Rectangle 2"/>
          <p:cNvSpPr txBox="1">
            <a:spLocks noChangeArrowheads="1"/>
          </p:cNvSpPr>
          <p:nvPr/>
        </p:nvSpPr>
        <p:spPr bwMode="auto">
          <a:xfrm>
            <a:off x="595184" y="1161179"/>
            <a:ext cx="9448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Responding Hymn</a:t>
            </a:r>
            <a:br>
              <a:rPr lang="en-US" altLang="en-US" sz="3600" b="0" i="1" u="sng" kern="0" dirty="0">
                <a:solidFill>
                  <a:srgbClr val="FFFF00"/>
                </a:solidFill>
                <a:cs typeface="Times New Roman" pitchFamily="18" charset="0"/>
              </a:rPr>
            </a:br>
            <a:r>
              <a:rPr lang="en-US" altLang="en-US" sz="2600" b="0" i="1" kern="0" dirty="0">
                <a:solidFill>
                  <a:srgbClr val="FFFF00"/>
                </a:solidFill>
                <a:effectLst>
                  <a:outerShdw blurRad="38100" dist="38100" dir="2700000" algn="tl">
                    <a:srgbClr val="000000">
                      <a:alpha val="43137"/>
                    </a:srgbClr>
                  </a:outerShdw>
                </a:effectLst>
              </a:rPr>
              <a:t># 279 </a:t>
            </a:r>
            <a:r>
              <a:rPr lang="en-US" sz="2600" i="1" kern="0" dirty="0">
                <a:solidFill>
                  <a:srgbClr val="FFFF00"/>
                </a:solidFill>
                <a:effectLst>
                  <a:outerShdw blurRad="38100" dist="38100" dir="2700000" algn="tl">
                    <a:srgbClr val="000000">
                      <a:alpha val="43137"/>
                    </a:srgbClr>
                  </a:outerShdw>
                </a:effectLst>
              </a:rPr>
              <a:t>“Come Holy Spirit, Heavenly Dove”</a:t>
            </a:r>
            <a:endParaRPr lang="en-US" altLang="en-US" sz="2600" b="0" i="1" kern="0" dirty="0">
              <a:solidFill>
                <a:srgbClr val="FFFF00"/>
              </a:solidFill>
            </a:endParaRPr>
          </a:p>
        </p:txBody>
      </p:sp>
    </p:spTree>
    <p:extLst>
      <p:ext uri="{BB962C8B-B14F-4D97-AF65-F5344CB8AC3E}">
        <p14:creationId xmlns:p14="http://schemas.microsoft.com/office/powerpoint/2010/main" val="1714020441"/>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1" y="-251600"/>
            <a:ext cx="9471369" cy="75668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07622" y="2362200"/>
            <a:ext cx="9372600" cy="3785652"/>
          </a:xfrm>
          <a:prstGeom prst="rect">
            <a:avLst/>
          </a:prstGeom>
        </p:spPr>
        <p:txBody>
          <a:bodyPr wrap="square">
            <a:spAutoFit/>
          </a:bodyPr>
          <a:lstStyle/>
          <a:p>
            <a:pPr algn="ctr"/>
            <a:r>
              <a:rPr lang="en-US" sz="4000" b="1" i="1" dirty="0">
                <a:effectLst>
                  <a:outerShdw blurRad="38100" dist="38100" dir="2700000" algn="tl">
                    <a:srgbClr val="000000">
                      <a:alpha val="43137"/>
                    </a:srgbClr>
                  </a:outerShdw>
                </a:effectLst>
              </a:rPr>
              <a:t>Come, Holy Spirit, heavenly Dove,</a:t>
            </a:r>
            <a:br>
              <a:rPr lang="en-US" sz="4000" b="1" i="1" dirty="0">
                <a:effectLst>
                  <a:outerShdw blurRad="38100" dist="38100" dir="2700000" algn="tl">
                    <a:srgbClr val="000000">
                      <a:alpha val="43137"/>
                    </a:srgbClr>
                  </a:outerShdw>
                </a:effectLst>
              </a:rPr>
            </a:br>
            <a:r>
              <a:rPr lang="en-US" sz="4000" b="1" i="1" dirty="0">
                <a:effectLst>
                  <a:outerShdw blurRad="38100" dist="38100" dir="2700000" algn="tl">
                    <a:srgbClr val="000000">
                      <a:alpha val="43137"/>
                    </a:srgbClr>
                  </a:outerShdw>
                </a:effectLst>
              </a:rPr>
              <a:t>with all thy quickening powers;</a:t>
            </a:r>
            <a:br>
              <a:rPr lang="en-US" sz="4000" b="1" i="1" dirty="0">
                <a:effectLst>
                  <a:outerShdw blurRad="38100" dist="38100" dir="2700000" algn="tl">
                    <a:srgbClr val="000000">
                      <a:alpha val="43137"/>
                    </a:srgbClr>
                  </a:outerShdw>
                </a:effectLst>
              </a:rPr>
            </a:br>
            <a:r>
              <a:rPr lang="en-US" sz="4000" b="1" i="1" dirty="0">
                <a:effectLst>
                  <a:outerShdw blurRad="38100" dist="38100" dir="2700000" algn="tl">
                    <a:srgbClr val="000000">
                      <a:alpha val="43137"/>
                    </a:srgbClr>
                  </a:outerShdw>
                </a:effectLst>
              </a:rPr>
              <a:t>come, shed abroad a Savior's love,</a:t>
            </a:r>
            <a:br>
              <a:rPr lang="en-US" sz="4000" b="1" i="1" dirty="0">
                <a:effectLst>
                  <a:outerShdw blurRad="38100" dist="38100" dir="2700000" algn="tl">
                    <a:srgbClr val="000000">
                      <a:alpha val="43137"/>
                    </a:srgbClr>
                  </a:outerShdw>
                </a:effectLst>
              </a:rPr>
            </a:br>
            <a:r>
              <a:rPr lang="en-US" sz="4000" b="1" i="1" dirty="0">
                <a:effectLst>
                  <a:outerShdw blurRad="38100" dist="38100" dir="2700000" algn="tl">
                    <a:srgbClr val="000000">
                      <a:alpha val="43137"/>
                    </a:srgbClr>
                  </a:outerShdw>
                </a:effectLst>
              </a:rPr>
              <a:t>and that shall kindle ours.</a:t>
            </a:r>
            <a:br>
              <a:rPr lang="en-US" sz="4000" dirty="0">
                <a:effectLst>
                  <a:outerShdw blurRad="38100" dist="38100" dir="2700000" algn="tl">
                    <a:srgbClr val="000000">
                      <a:alpha val="43137"/>
                    </a:srgbClr>
                  </a:outerShdw>
                </a:effectLst>
              </a:rPr>
            </a:br>
            <a:br>
              <a:rPr lang="en-US" sz="4000" b="1" i="1" dirty="0">
                <a:solidFill>
                  <a:srgbClr val="FF0000"/>
                </a:solidFill>
                <a:effectLst>
                  <a:outerShdw blurRad="38100" dist="38100" dir="2700000" algn="tl">
                    <a:srgbClr val="000000">
                      <a:alpha val="43137"/>
                    </a:srgbClr>
                  </a:outerShdw>
                </a:effectLst>
              </a:rPr>
            </a:br>
            <a:endParaRPr lang="en-US" sz="4000" b="1" i="1" dirty="0">
              <a:solidFill>
                <a:srgbClr val="FF0000"/>
              </a:solidFill>
              <a:effectLst>
                <a:outerShdw blurRad="38100" dist="38100" dir="2700000" algn="tl">
                  <a:srgbClr val="000000">
                    <a:alpha val="43137"/>
                  </a:srgbClr>
                </a:outerShdw>
              </a:effectLst>
            </a:endParaRPr>
          </a:p>
        </p:txBody>
      </p:sp>
      <p:sp>
        <p:nvSpPr>
          <p:cNvPr id="8" name="Rectangle 2"/>
          <p:cNvSpPr txBox="1">
            <a:spLocks noChangeArrowheads="1"/>
          </p:cNvSpPr>
          <p:nvPr/>
        </p:nvSpPr>
        <p:spPr bwMode="auto">
          <a:xfrm>
            <a:off x="574589" y="1194852"/>
            <a:ext cx="9448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Responding Hymn</a:t>
            </a:r>
            <a:br>
              <a:rPr lang="en-US" altLang="en-US" sz="3600" b="0" i="1" u="sng" kern="0" dirty="0">
                <a:solidFill>
                  <a:srgbClr val="FFFF00"/>
                </a:solidFill>
                <a:cs typeface="Times New Roman" pitchFamily="18" charset="0"/>
              </a:rPr>
            </a:br>
            <a:r>
              <a:rPr lang="en-US" altLang="en-US" sz="2600" b="0" i="1" kern="0" dirty="0">
                <a:solidFill>
                  <a:srgbClr val="FFFF00"/>
                </a:solidFill>
                <a:effectLst>
                  <a:outerShdw blurRad="38100" dist="38100" dir="2700000" algn="tl">
                    <a:srgbClr val="000000">
                      <a:alpha val="43137"/>
                    </a:srgbClr>
                  </a:outerShdw>
                </a:effectLst>
              </a:rPr>
              <a:t># 279 </a:t>
            </a:r>
            <a:r>
              <a:rPr lang="en-US" sz="2600" i="1" kern="0" dirty="0">
                <a:solidFill>
                  <a:srgbClr val="FFFF00"/>
                </a:solidFill>
                <a:effectLst>
                  <a:outerShdw blurRad="38100" dist="38100" dir="2700000" algn="tl">
                    <a:srgbClr val="000000">
                      <a:alpha val="43137"/>
                    </a:srgbClr>
                  </a:outerShdw>
                </a:effectLst>
              </a:rPr>
              <a:t>“Come Holy Spirit, Heavenly Dove”</a:t>
            </a:r>
            <a:endParaRPr lang="en-US" altLang="en-US" sz="2600" b="0" i="1" kern="0" dirty="0">
              <a:solidFill>
                <a:srgbClr val="FFFF00"/>
              </a:solidFill>
            </a:endParaRPr>
          </a:p>
        </p:txBody>
      </p:sp>
    </p:spTree>
    <p:extLst>
      <p:ext uri="{BB962C8B-B14F-4D97-AF65-F5344CB8AC3E}">
        <p14:creationId xmlns:p14="http://schemas.microsoft.com/office/powerpoint/2010/main" val="2144506720"/>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381000"/>
            <a:ext cx="7086600" cy="8892331"/>
          </a:xfrm>
          <a:prstGeom prst="rect">
            <a:avLst/>
          </a:prstGeom>
        </p:spPr>
      </p:pic>
      <p:sp>
        <p:nvSpPr>
          <p:cNvPr id="801794" name="Rectangle 2"/>
          <p:cNvSpPr>
            <a:spLocks noChangeArrowheads="1"/>
          </p:cNvSpPr>
          <p:nvPr/>
        </p:nvSpPr>
        <p:spPr bwMode="auto">
          <a:xfrm>
            <a:off x="2362200" y="381000"/>
            <a:ext cx="66294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a:t>
            </a:r>
            <a:br>
              <a:rPr lang="en-US" altLang="en-US" sz="36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800"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355324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304800" y="2209800"/>
            <a:ext cx="8645611" cy="2893100"/>
          </a:xfrm>
          <a:prstGeom prst="rect">
            <a:avLst/>
          </a:prstGeom>
        </p:spPr>
        <p:txBody>
          <a:bodyPr wrap="square">
            <a:spAutoFit/>
          </a:bodyPr>
          <a:lstStyle/>
          <a:p>
            <a:pPr marL="285750" indent="-285750">
              <a:buFont typeface="Arial" panose="020B0604020202020204" pitchFamily="34" charset="0"/>
              <a:buChar char="•"/>
            </a:pPr>
            <a:r>
              <a:rPr lang="en-US" sz="2600" i="1" dirty="0">
                <a:effectLst>
                  <a:outerShdw blurRad="38100" dist="38100" dir="2700000" algn="tl">
                    <a:srgbClr val="000000">
                      <a:alpha val="43137"/>
                    </a:srgbClr>
                  </a:outerShdw>
                </a:effectLst>
              </a:rPr>
              <a:t>The afternoon </a:t>
            </a:r>
            <a:r>
              <a:rPr lang="en-US" sz="2600" b="1" i="1" dirty="0">
                <a:solidFill>
                  <a:srgbClr val="00FFFF"/>
                </a:solidFill>
                <a:effectLst>
                  <a:outerShdw blurRad="38100" dist="38100" dir="2700000" algn="tl">
                    <a:srgbClr val="000000">
                      <a:alpha val="43137"/>
                    </a:srgbClr>
                  </a:outerShdw>
                </a:effectLst>
              </a:rPr>
              <a:t>Bible Study Group </a:t>
            </a:r>
            <a:r>
              <a:rPr lang="en-US" sz="2600" i="1" dirty="0">
                <a:effectLst>
                  <a:outerShdw blurRad="38100" dist="38100" dir="2700000" algn="tl">
                    <a:srgbClr val="000000">
                      <a:alpha val="43137"/>
                    </a:srgbClr>
                  </a:outerShdw>
                </a:effectLst>
              </a:rPr>
              <a:t>will resume next Sunday downstairs in the basement today, at </a:t>
            </a:r>
            <a:r>
              <a:rPr lang="en-US" sz="2600" b="1" i="1" dirty="0">
                <a:solidFill>
                  <a:srgbClr val="00FFFF"/>
                </a:solidFill>
                <a:effectLst>
                  <a:outerShdw blurRad="38100" dist="38100" dir="2700000" algn="tl">
                    <a:srgbClr val="000000">
                      <a:alpha val="43137"/>
                    </a:srgbClr>
                  </a:outerShdw>
                </a:effectLst>
              </a:rPr>
              <a:t>12:30pm</a:t>
            </a:r>
            <a:r>
              <a:rPr lang="en-US" sz="2600" i="1" dirty="0">
                <a:effectLst>
                  <a:outerShdw blurRad="38100" dist="38100" dir="2700000" algn="tl">
                    <a:srgbClr val="000000">
                      <a:alpha val="43137"/>
                    </a:srgbClr>
                  </a:outerShdw>
                </a:effectLst>
              </a:rPr>
              <a:t>.  </a:t>
            </a:r>
          </a:p>
          <a:p>
            <a:endParaRPr lang="en-US" sz="2600" i="1" dirty="0">
              <a:effectLst>
                <a:outerShdw blurRad="38100" dist="38100" dir="2700000" algn="tl">
                  <a:srgbClr val="000000">
                    <a:alpha val="43137"/>
                  </a:srgbClr>
                </a:outerShdw>
              </a:effectLst>
            </a:endParaRPr>
          </a:p>
          <a:p>
            <a:pPr marL="285750" lvl="0" indent="-285750">
              <a:buFont typeface="Arial" panose="020B0604020202020204" pitchFamily="34" charset="0"/>
              <a:buChar char="•"/>
            </a:pPr>
            <a:r>
              <a:rPr lang="en-US" sz="2600" i="1" dirty="0">
                <a:effectLst>
                  <a:outerShdw blurRad="38100" dist="38100" dir="2700000" algn="tl">
                    <a:srgbClr val="000000">
                      <a:alpha val="43137"/>
                    </a:srgbClr>
                  </a:outerShdw>
                </a:effectLst>
              </a:rPr>
              <a:t>The </a:t>
            </a:r>
            <a:r>
              <a:rPr lang="en-US" sz="2600" b="1" i="1" dirty="0">
                <a:solidFill>
                  <a:srgbClr val="00FFFF"/>
                </a:solidFill>
                <a:effectLst>
                  <a:outerShdw blurRad="38100" dist="38100" dir="2700000" algn="tl">
                    <a:srgbClr val="000000">
                      <a:alpha val="43137"/>
                    </a:srgbClr>
                  </a:outerShdw>
                </a:effectLst>
              </a:rPr>
              <a:t>Women's Group </a:t>
            </a:r>
            <a:r>
              <a:rPr lang="en-US" sz="2600" i="1" dirty="0">
                <a:effectLst>
                  <a:outerShdw blurRad="38100" dist="38100" dir="2700000" algn="tl">
                    <a:srgbClr val="000000">
                      <a:alpha val="43137"/>
                    </a:srgbClr>
                  </a:outerShdw>
                </a:effectLst>
              </a:rPr>
              <a:t>meets on every </a:t>
            </a:r>
            <a:r>
              <a:rPr lang="en-US" sz="2600" b="1" i="1" dirty="0">
                <a:solidFill>
                  <a:srgbClr val="00FFFF"/>
                </a:solidFill>
                <a:effectLst>
                  <a:outerShdw blurRad="38100" dist="38100" dir="2700000" algn="tl">
                    <a:srgbClr val="000000">
                      <a:alpha val="43137"/>
                    </a:srgbClr>
                  </a:outerShdw>
                </a:effectLst>
              </a:rPr>
              <a:t>Wednesdays</a:t>
            </a:r>
            <a:r>
              <a:rPr lang="en-US" sz="2600" b="1" i="1" dirty="0">
                <a:solidFill>
                  <a:srgbClr val="FFFF00"/>
                </a:solidFill>
                <a:effectLst>
                  <a:outerShdw blurRad="38100" dist="38100" dir="2700000" algn="tl">
                    <a:srgbClr val="000000">
                      <a:alpha val="43137"/>
                    </a:srgbClr>
                  </a:outerShdw>
                </a:effectLst>
              </a:rPr>
              <a:t> </a:t>
            </a:r>
            <a:r>
              <a:rPr lang="en-US" sz="2600" b="1" i="1" dirty="0">
                <a:effectLst>
                  <a:outerShdw blurRad="38100" dist="38100" dir="2700000" algn="tl">
                    <a:srgbClr val="000000">
                      <a:alpha val="43137"/>
                    </a:srgbClr>
                  </a:outerShdw>
                </a:effectLst>
              </a:rPr>
              <a:t>at </a:t>
            </a:r>
            <a:r>
              <a:rPr lang="en-US" sz="2600" b="1" i="1" dirty="0">
                <a:solidFill>
                  <a:srgbClr val="00FFFF"/>
                </a:solidFill>
                <a:effectLst>
                  <a:outerShdw blurRad="38100" dist="38100" dir="2700000" algn="tl">
                    <a:srgbClr val="000000">
                      <a:alpha val="43137"/>
                    </a:srgbClr>
                  </a:outerShdw>
                </a:effectLst>
              </a:rPr>
              <a:t>7:30pm</a:t>
            </a:r>
            <a:r>
              <a:rPr lang="en-US" sz="2600" i="1" dirty="0">
                <a:effectLst>
                  <a:outerShdw blurRad="38100" dist="38100" dir="2700000" algn="tl">
                    <a:srgbClr val="000000">
                      <a:alpha val="43137"/>
                    </a:srgbClr>
                  </a:outerShdw>
                </a:effectLst>
              </a:rPr>
              <a:t> over at the Manse (2048 E 14</a:t>
            </a:r>
            <a:r>
              <a:rPr lang="en-US" sz="2600" i="1" baseline="30000" dirty="0">
                <a:effectLst>
                  <a:outerShdw blurRad="38100" dist="38100" dir="2700000" algn="tl">
                    <a:srgbClr val="000000">
                      <a:alpha val="43137"/>
                    </a:srgbClr>
                  </a:outerShdw>
                </a:effectLst>
              </a:rPr>
              <a:t>th</a:t>
            </a:r>
            <a:r>
              <a:rPr lang="en-US" sz="2600" i="1" dirty="0">
                <a:effectLst>
                  <a:outerShdw blurRad="38100" dist="38100" dir="2700000" algn="tl">
                    <a:srgbClr val="000000">
                      <a:alpha val="43137"/>
                    </a:srgbClr>
                  </a:outerShdw>
                </a:effectLst>
              </a:rPr>
              <a:t> Street).  They are currently studying </a:t>
            </a:r>
            <a:r>
              <a:rPr lang="en-US" sz="2600" b="1" i="1" dirty="0">
                <a:solidFill>
                  <a:srgbClr val="00FFFF"/>
                </a:solidFill>
                <a:effectLst>
                  <a:outerShdw blurRad="38100" dist="38100" dir="2700000" algn="tl">
                    <a:srgbClr val="000000">
                      <a:alpha val="43137"/>
                    </a:srgbClr>
                  </a:outerShdw>
                </a:effectLst>
              </a:rPr>
              <a:t>Gospel of Mark</a:t>
            </a:r>
            <a:r>
              <a:rPr lang="en-US" sz="2600" i="1" dirty="0">
                <a:effectLst>
                  <a:outerShdw blurRad="38100" dist="38100" dir="2700000" algn="tl">
                    <a:srgbClr val="000000">
                      <a:alpha val="43137"/>
                    </a:srgbClr>
                  </a:outerShdw>
                </a:effectLst>
              </a:rPr>
              <a:t>.  For more information, please see Margaret and Cara.</a:t>
            </a:r>
          </a:p>
        </p:txBody>
      </p:sp>
    </p:spTree>
    <p:extLst>
      <p:ext uri="{BB962C8B-B14F-4D97-AF65-F5344CB8AC3E}">
        <p14:creationId xmlns:p14="http://schemas.microsoft.com/office/powerpoint/2010/main" val="863849803"/>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228600" y="2362586"/>
            <a:ext cx="6277232" cy="2677656"/>
          </a:xfrm>
          <a:prstGeom prst="rect">
            <a:avLst/>
          </a:prstGeom>
        </p:spPr>
        <p:txBody>
          <a:bodyPr wrap="square">
            <a:spAutoFit/>
          </a:bodyPr>
          <a:lstStyle/>
          <a:p>
            <a:pPr marL="457200" lvl="0" indent="-457200">
              <a:buFont typeface="Arial" panose="020B0604020202020204" pitchFamily="34" charset="0"/>
              <a:buChar char="•"/>
            </a:pPr>
            <a:r>
              <a:rPr lang="en-US" sz="2800" b="1" i="1" dirty="0">
                <a:solidFill>
                  <a:srgbClr val="FFFF00"/>
                </a:solidFill>
              </a:rPr>
              <a:t>Lenten Breakfast</a:t>
            </a:r>
            <a:r>
              <a:rPr lang="en-US" sz="2800" i="1" dirty="0">
                <a:solidFill>
                  <a:srgbClr val="FFFF00"/>
                </a:solidFill>
              </a:rPr>
              <a:t> </a:t>
            </a:r>
            <a:r>
              <a:rPr lang="en-US" sz="2800" i="1" dirty="0"/>
              <a:t>will conclude next Sunday</a:t>
            </a:r>
            <a:r>
              <a:rPr lang="en-US" sz="2800" b="1" i="1" dirty="0"/>
              <a:t>.  Please arrive before 10:15.</a:t>
            </a:r>
            <a:endParaRPr lang="en-US" sz="2800" i="1" dirty="0"/>
          </a:p>
          <a:p>
            <a:r>
              <a:rPr lang="en-US" sz="2800" b="1" i="1" dirty="0"/>
              <a:t> </a:t>
            </a:r>
            <a:endParaRPr lang="en-US" sz="2800" i="1" dirty="0"/>
          </a:p>
          <a:p>
            <a:pPr marL="457200" lvl="0" indent="-457200">
              <a:buFont typeface="Arial" panose="020B0604020202020204" pitchFamily="34" charset="0"/>
              <a:buChar char="•"/>
            </a:pPr>
            <a:r>
              <a:rPr lang="en-US" sz="2800" i="1" dirty="0"/>
              <a:t>The </a:t>
            </a:r>
            <a:r>
              <a:rPr lang="en-US" sz="2800" b="1" i="1" dirty="0">
                <a:solidFill>
                  <a:srgbClr val="FFFF00"/>
                </a:solidFill>
              </a:rPr>
              <a:t>Session </a:t>
            </a:r>
            <a:r>
              <a:rPr lang="en-US" sz="2800" i="1" dirty="0"/>
              <a:t>will be meeting</a:t>
            </a:r>
            <a:r>
              <a:rPr lang="en-US" sz="2800" b="1" i="1" dirty="0"/>
              <a:t> </a:t>
            </a:r>
            <a:r>
              <a:rPr lang="en-US" sz="2800" b="1" i="1" dirty="0">
                <a:solidFill>
                  <a:srgbClr val="FFFF00"/>
                </a:solidFill>
              </a:rPr>
              <a:t>Tomorrow, April 3 </a:t>
            </a:r>
            <a:r>
              <a:rPr lang="en-US" sz="2800" i="1" dirty="0"/>
              <a:t>at</a:t>
            </a:r>
            <a:r>
              <a:rPr lang="en-US" sz="2800" b="1" i="1" dirty="0"/>
              <a:t> </a:t>
            </a:r>
            <a:r>
              <a:rPr lang="en-US" sz="2800" b="1" i="1" dirty="0">
                <a:solidFill>
                  <a:srgbClr val="FFFF00"/>
                </a:solidFill>
              </a:rPr>
              <a:t>7pm</a:t>
            </a:r>
            <a:r>
              <a:rPr lang="en-US" sz="2800" b="1" i="1" dirty="0"/>
              <a:t>. </a:t>
            </a:r>
            <a:endParaRPr lang="en-US" sz="2600" i="1" dirty="0">
              <a:effectLst>
                <a:outerShdw blurRad="38100" dist="38100" dir="2700000" algn="tl">
                  <a:srgbClr val="000000">
                    <a:alpha val="43137"/>
                  </a:srgbClr>
                </a:outerShdw>
              </a:effectLst>
            </a:endParaRPr>
          </a:p>
        </p:txBody>
      </p:sp>
      <p:pic>
        <p:nvPicPr>
          <p:cNvPr id="5" name="Picture 4"/>
          <p:cNvPicPr/>
          <p:nvPr/>
        </p:nvPicPr>
        <p:blipFill>
          <a:blip r:embed="rId2"/>
          <a:stretch>
            <a:fillRect/>
          </a:stretch>
        </p:blipFill>
        <p:spPr>
          <a:xfrm>
            <a:off x="6491416" y="4191000"/>
            <a:ext cx="2333368" cy="2398395"/>
          </a:xfrm>
          <a:prstGeom prst="rect">
            <a:avLst/>
          </a:prstGeom>
        </p:spPr>
      </p:pic>
    </p:spTree>
    <p:extLst>
      <p:ext uri="{BB962C8B-B14F-4D97-AF65-F5344CB8AC3E}">
        <p14:creationId xmlns:p14="http://schemas.microsoft.com/office/powerpoint/2010/main" val="3073410172"/>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76200"/>
            <a:ext cx="10820400" cy="6934200"/>
          </a:xfrm>
          <a:prstGeom prst="rect">
            <a:avLst/>
          </a:prstGeom>
        </p:spPr>
      </p:pic>
      <p:sp>
        <p:nvSpPr>
          <p:cNvPr id="3" name="Subtitle 2"/>
          <p:cNvSpPr>
            <a:spLocks noGrp="1"/>
          </p:cNvSpPr>
          <p:nvPr>
            <p:ph type="subTitle" sz="quarter" idx="1"/>
          </p:nvPr>
        </p:nvSpPr>
        <p:spPr>
          <a:xfrm>
            <a:off x="-84868" y="2133600"/>
            <a:ext cx="9228868" cy="1752600"/>
          </a:xfrm>
        </p:spPr>
        <p:txBody>
          <a:bodyPr/>
          <a:lstStyle/>
          <a:p>
            <a:pPr algn="ctr"/>
            <a:r>
              <a:rPr lang="en-US" sz="4000" b="1" i="1" dirty="0"/>
              <a:t>Breathe on me, Breath of God;</a:t>
            </a:r>
            <a:br>
              <a:rPr lang="en-US" sz="4000" b="1" i="1" dirty="0"/>
            </a:br>
            <a:r>
              <a:rPr lang="en-US" sz="4000" b="1" i="1" dirty="0"/>
              <a:t>fill me with life anew,</a:t>
            </a:r>
            <a:br>
              <a:rPr lang="en-US" sz="4000" b="1" i="1" dirty="0"/>
            </a:br>
            <a:r>
              <a:rPr lang="en-US" sz="4000" b="1" i="1" dirty="0"/>
              <a:t>that I may love what thou dost love,</a:t>
            </a:r>
            <a:br>
              <a:rPr lang="en-US" sz="4000" b="1" i="1" dirty="0"/>
            </a:br>
            <a:r>
              <a:rPr lang="en-US" sz="4000" b="1" i="1" dirty="0"/>
              <a:t>and do what thou wouldst do.</a:t>
            </a:r>
            <a:br>
              <a:rPr lang="en-US" sz="4000" b="1" i="1" dirty="0">
                <a:effectLst>
                  <a:outerShdw blurRad="38100" dist="38100" dir="2700000" algn="tl">
                    <a:srgbClr val="000000">
                      <a:alpha val="43137"/>
                    </a:srgbClr>
                  </a:outerShdw>
                </a:effectLst>
              </a:rPr>
            </a:br>
            <a:br>
              <a:rPr lang="en-US" sz="3800" b="1" i="1" dirty="0">
                <a:effectLst/>
              </a:rPr>
            </a:br>
            <a:br>
              <a:rPr lang="en-US" sz="3800" b="1" i="1" dirty="0">
                <a:effectLst/>
              </a:rPr>
            </a:br>
            <a:endParaRPr lang="en-US" sz="3800" b="1" i="1" dirty="0">
              <a:effectLst/>
            </a:endParaRPr>
          </a:p>
          <a:p>
            <a:pPr algn="ctr"/>
            <a:br>
              <a:rPr lang="en-US" sz="3600" b="1" i="1" dirty="0">
                <a:solidFill>
                  <a:srgbClr val="FFFF00"/>
                </a:solidFill>
                <a:effectLst/>
              </a:rPr>
            </a:br>
            <a:br>
              <a:rPr lang="en-US" sz="3600" b="1" i="1" dirty="0">
                <a:solidFill>
                  <a:srgbClr val="FFFF00"/>
                </a:solidFill>
                <a:effectLst/>
              </a:rPr>
            </a:br>
            <a:endParaRPr lang="en-US" sz="3600" b="1" i="1" dirty="0">
              <a:solidFill>
                <a:srgbClr val="FFFF00"/>
              </a:solidFill>
              <a:effectLst/>
            </a:endParaRPr>
          </a:p>
        </p:txBody>
      </p:sp>
      <p:sp>
        <p:nvSpPr>
          <p:cNvPr id="7" name="Rectangle 2"/>
          <p:cNvSpPr txBox="1">
            <a:spLocks noChangeArrowheads="1"/>
          </p:cNvSpPr>
          <p:nvPr/>
        </p:nvSpPr>
        <p:spPr bwMode="auto">
          <a:xfrm>
            <a:off x="986266" y="990600"/>
            <a:ext cx="7086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cs typeface="Times New Roman" pitchFamily="18" charset="0"/>
              </a:rPr>
              <a:t>Gathering Hymn</a:t>
            </a:r>
            <a:br>
              <a:rPr lang="en-US" altLang="en-US" sz="3600" b="0" i="1" u="sng" kern="0" dirty="0">
                <a:solidFill>
                  <a:srgbClr val="FFFF00"/>
                </a:solidFill>
                <a:cs typeface="Times New Roman" pitchFamily="18" charset="0"/>
              </a:rPr>
            </a:br>
            <a:r>
              <a:rPr lang="en-US" altLang="en-US" sz="2600" b="0" i="1" kern="0" dirty="0">
                <a:solidFill>
                  <a:srgbClr val="FF0000"/>
                </a:solidFill>
                <a:effectLst/>
              </a:rPr>
              <a:t># 286 “Breathe on me, Breath of God</a:t>
            </a:r>
            <a:r>
              <a:rPr lang="en-US" sz="2600" b="0" i="1" kern="0" dirty="0">
                <a:solidFill>
                  <a:srgbClr val="FF0000"/>
                </a:solidFill>
                <a:effectLst/>
              </a:rPr>
              <a:t>”</a:t>
            </a:r>
            <a:br>
              <a:rPr lang="en-US" altLang="en-US" sz="2600" b="0" i="1" kern="0" dirty="0">
                <a:solidFill>
                  <a:srgbClr val="00FFFF"/>
                </a:solidFill>
                <a:effectLst>
                  <a:outerShdw blurRad="38100" dist="38100" dir="2700000" algn="tl">
                    <a:srgbClr val="000000">
                      <a:alpha val="43137"/>
                    </a:srgbClr>
                  </a:outerShdw>
                </a:effectLst>
              </a:rPr>
            </a:br>
            <a:endParaRPr lang="en-US" altLang="en-US" sz="2000" b="0" i="1" kern="0" dirty="0">
              <a:solidFill>
                <a:srgbClr val="00FFFF"/>
              </a:solidFill>
              <a:effectLst>
                <a:outerShdw blurRad="38100" dist="38100" dir="2700000" algn="tl">
                  <a:srgbClr val="000000">
                    <a:alpha val="43137"/>
                  </a:srgbClr>
                </a:outerShdw>
              </a:effectLst>
            </a:endParaRPr>
          </a:p>
        </p:txBody>
      </p:sp>
    </p:spTree>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76200" y="1981200"/>
            <a:ext cx="8915400" cy="1815882"/>
          </a:xfrm>
          <a:prstGeom prst="rect">
            <a:avLst/>
          </a:prstGeom>
        </p:spPr>
        <p:txBody>
          <a:bodyPr wrap="square">
            <a:spAutoFit/>
          </a:bodyPr>
          <a:lstStyle/>
          <a:p>
            <a:pPr marL="457200" lvl="0" indent="-457200">
              <a:buFont typeface="Arial" panose="020B0604020202020204" pitchFamily="34" charset="0"/>
              <a:buChar char="•"/>
            </a:pPr>
            <a:r>
              <a:rPr lang="en-US" sz="2800" i="1" dirty="0">
                <a:effectLst>
                  <a:outerShdw blurRad="38100" dist="38100" dir="2700000" algn="tl">
                    <a:srgbClr val="000000">
                      <a:alpha val="43137"/>
                    </a:srgbClr>
                  </a:outerShdw>
                </a:effectLst>
              </a:rPr>
              <a:t>We will be visiting and distributing </a:t>
            </a:r>
            <a:r>
              <a:rPr lang="en-US" sz="2800" b="1" i="1" dirty="0">
                <a:solidFill>
                  <a:srgbClr val="FFFF00"/>
                </a:solidFill>
                <a:effectLst>
                  <a:outerShdw blurRad="38100" dist="38100" dir="2700000" algn="tl">
                    <a:srgbClr val="000000">
                      <a:alpha val="43137"/>
                    </a:srgbClr>
                  </a:outerShdw>
                </a:effectLst>
              </a:rPr>
              <a:t>Palm Crosses</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at the nursing home </a:t>
            </a:r>
            <a:r>
              <a:rPr lang="en-US" sz="2800" b="1" i="1" dirty="0">
                <a:solidFill>
                  <a:srgbClr val="FFFF00"/>
                </a:solidFill>
                <a:effectLst>
                  <a:outerShdw blurRad="38100" dist="38100" dir="2700000" algn="tl">
                    <a:srgbClr val="000000">
                      <a:alpha val="43137"/>
                    </a:srgbClr>
                  </a:outerShdw>
                </a:effectLst>
              </a:rPr>
              <a:t>Next Sunday on Palm Sunday, 4/9</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after service.  We will be making these crosses on </a:t>
            </a:r>
            <a:r>
              <a:rPr lang="en-US" sz="2800" b="1" i="1" dirty="0">
                <a:solidFill>
                  <a:srgbClr val="FFFF00"/>
                </a:solidFill>
                <a:effectLst>
                  <a:outerShdw blurRad="38100" dist="38100" dir="2700000" algn="tl">
                    <a:srgbClr val="000000">
                      <a:alpha val="43137"/>
                    </a:srgbClr>
                  </a:outerShdw>
                </a:effectLst>
              </a:rPr>
              <a:t>Saturday, 4/8 at 10am</a:t>
            </a:r>
            <a:r>
              <a:rPr lang="en-US" sz="2800" i="1" dirty="0">
                <a:effectLst>
                  <a:outerShdw blurRad="38100" dist="38100" dir="2700000" algn="tl">
                    <a:srgbClr val="000000">
                      <a:alpha val="43137"/>
                    </a:srgbClr>
                  </a:outerShdw>
                </a:effectLst>
              </a:rPr>
              <a:t>.  </a:t>
            </a:r>
            <a:endParaRPr lang="en-US" sz="2600" i="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797082"/>
            <a:ext cx="6477000" cy="3581400"/>
          </a:xfrm>
          <a:prstGeom prst="rect">
            <a:avLst/>
          </a:prstGeom>
        </p:spPr>
      </p:pic>
    </p:spTree>
    <p:extLst>
      <p:ext uri="{BB962C8B-B14F-4D97-AF65-F5344CB8AC3E}">
        <p14:creationId xmlns:p14="http://schemas.microsoft.com/office/powerpoint/2010/main" val="4252415962"/>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228600" y="2133600"/>
            <a:ext cx="8763000" cy="3077766"/>
          </a:xfrm>
          <a:prstGeom prst="rect">
            <a:avLst/>
          </a:prstGeom>
        </p:spPr>
        <p:txBody>
          <a:bodyPr wrap="square">
            <a:spAutoFit/>
          </a:bodyPr>
          <a:lstStyle/>
          <a:p>
            <a:pPr marL="457200" lvl="0" indent="-457200">
              <a:buFont typeface="Arial" panose="020B0604020202020204" pitchFamily="34" charset="0"/>
              <a:buChar char="•"/>
            </a:pPr>
            <a:r>
              <a:rPr lang="en-US" sz="2800" b="1" i="1" dirty="0">
                <a:solidFill>
                  <a:srgbClr val="FFFF00"/>
                </a:solidFill>
                <a:effectLst>
                  <a:outerShdw blurRad="38100" dist="38100" dir="2700000" algn="tl">
                    <a:srgbClr val="000000">
                      <a:alpha val="43137"/>
                    </a:srgbClr>
                  </a:outerShdw>
                </a:effectLst>
              </a:rPr>
              <a:t>Good Friday Worship Service</a:t>
            </a:r>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4/14 7pm</a:t>
            </a:r>
            <a:r>
              <a:rPr lang="en-US" sz="2800" i="1" dirty="0">
                <a:effectLst>
                  <a:outerShdw blurRad="38100" dist="38100" dir="2700000" algn="tl">
                    <a:srgbClr val="000000">
                      <a:alpha val="43137"/>
                    </a:srgbClr>
                  </a:outerShdw>
                </a:effectLst>
              </a:rPr>
              <a:t>.  We will be joined by </a:t>
            </a:r>
            <a:r>
              <a:rPr lang="en-US" sz="2800" b="1" i="1" dirty="0">
                <a:solidFill>
                  <a:srgbClr val="FFFF00"/>
                </a:solidFill>
                <a:effectLst>
                  <a:outerShdw blurRad="38100" dist="38100" dir="2700000" algn="tl">
                    <a:srgbClr val="000000">
                      <a:alpha val="43137"/>
                    </a:srgbClr>
                  </a:outerShdw>
                </a:effectLst>
              </a:rPr>
              <a:t>Sheepshead Bay Resurrection </a:t>
            </a:r>
            <a:r>
              <a:rPr lang="en-US" sz="2800" b="1" i="1" dirty="0">
                <a:effectLst>
                  <a:outerShdw blurRad="38100" dist="38100" dir="2700000" algn="tl">
                    <a:srgbClr val="000000">
                      <a:alpha val="43137"/>
                    </a:srgbClr>
                  </a:outerShdw>
                </a:effectLst>
              </a:rPr>
              <a:t>and </a:t>
            </a:r>
            <a:r>
              <a:rPr lang="en-US" sz="2800" b="1" i="1" dirty="0">
                <a:solidFill>
                  <a:srgbClr val="FFFF00"/>
                </a:solidFill>
                <a:effectLst>
                  <a:outerShdw blurRad="38100" dist="38100" dir="2700000" algn="tl">
                    <a:srgbClr val="000000">
                      <a:alpha val="43137"/>
                    </a:srgbClr>
                  </a:outerShdw>
                </a:effectLst>
              </a:rPr>
              <a:t>King’s Chapel </a:t>
            </a:r>
            <a:r>
              <a:rPr lang="en-US" sz="2800" i="1" dirty="0">
                <a:effectLst>
                  <a:outerShdw blurRad="38100" dist="38100" dir="2700000" algn="tl">
                    <a:srgbClr val="000000">
                      <a:alpha val="43137"/>
                    </a:srgbClr>
                  </a:outerShdw>
                </a:effectLst>
              </a:rPr>
              <a:t>this year. </a:t>
            </a:r>
          </a:p>
          <a:p>
            <a:r>
              <a:rPr lang="en-US" sz="2800" i="1" dirty="0">
                <a:effectLst>
                  <a:outerShdw blurRad="38100" dist="38100" dir="2700000" algn="tl">
                    <a:srgbClr val="000000">
                      <a:alpha val="43137"/>
                    </a:srgbClr>
                  </a:outerShdw>
                </a:effectLst>
              </a:rPr>
              <a:t> </a:t>
            </a:r>
          </a:p>
          <a:p>
            <a:pPr marL="457200" lvl="0" indent="-457200">
              <a:buFont typeface="Arial" panose="020B0604020202020204" pitchFamily="34" charset="0"/>
              <a:buChar char="•"/>
            </a:pPr>
            <a:r>
              <a:rPr lang="en-US" sz="2800" b="1" i="1" dirty="0">
                <a:solidFill>
                  <a:srgbClr val="FFFF00"/>
                </a:solidFill>
                <a:effectLst>
                  <a:outerShdw blurRad="38100" dist="38100" dir="2700000" algn="tl">
                    <a:srgbClr val="000000">
                      <a:alpha val="43137"/>
                    </a:srgbClr>
                  </a:outerShdw>
                </a:effectLst>
              </a:rPr>
              <a:t>Resurrection (Easter) Sunday</a:t>
            </a:r>
            <a:r>
              <a:rPr lang="en-US" sz="2800" b="1" i="1" dirty="0">
                <a:effectLst>
                  <a:outerShdw blurRad="38100" dist="38100" dir="2700000" algn="tl">
                    <a:srgbClr val="000000">
                      <a:alpha val="43137"/>
                    </a:srgbClr>
                  </a:outerShdw>
                </a:effectLst>
              </a:rPr>
              <a:t> Worship Service</a:t>
            </a:r>
            <a:r>
              <a:rPr lang="en-US" sz="2800" i="1" dirty="0">
                <a:effectLst>
                  <a:outerShdw blurRad="38100" dist="38100" dir="2700000" algn="tl">
                    <a:srgbClr val="000000">
                      <a:alpha val="43137"/>
                    </a:srgbClr>
                  </a:outerShdw>
                </a:effectLst>
              </a:rPr>
              <a:t> will be on </a:t>
            </a:r>
            <a:r>
              <a:rPr lang="en-US" sz="2800" b="1" i="1" dirty="0">
                <a:effectLst>
                  <a:outerShdw blurRad="38100" dist="38100" dir="2700000" algn="tl">
                    <a:srgbClr val="000000">
                      <a:alpha val="43137"/>
                    </a:srgbClr>
                  </a:outerShdw>
                </a:effectLst>
              </a:rPr>
              <a:t>4/16 11am.</a:t>
            </a:r>
            <a:endParaRPr lang="en-US" sz="2800" i="1" dirty="0">
              <a:effectLst>
                <a:outerShdw blurRad="38100" dist="38100" dir="2700000" algn="tl">
                  <a:srgbClr val="000000">
                    <a:alpha val="43137"/>
                  </a:srgbClr>
                </a:outerShdw>
              </a:effectLst>
            </a:endParaRPr>
          </a:p>
          <a:p>
            <a:pPr marL="457200" lvl="0" indent="-457200">
              <a:buFont typeface="Arial" panose="020B0604020202020204" pitchFamily="34" charset="0"/>
              <a:buChar char="•"/>
            </a:pPr>
            <a:endParaRPr lang="en-US" sz="26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6063" y="4374197"/>
            <a:ext cx="4857937" cy="2483803"/>
          </a:xfrm>
          <a:prstGeom prst="rect">
            <a:avLst/>
          </a:prstGeom>
        </p:spPr>
      </p:pic>
    </p:spTree>
    <p:extLst>
      <p:ext uri="{BB962C8B-B14F-4D97-AF65-F5344CB8AC3E}">
        <p14:creationId xmlns:p14="http://schemas.microsoft.com/office/powerpoint/2010/main" val="2442614648"/>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600" b="0" i="1" dirty="0"/>
              <a:t>Prayer of the People &amp; The Lord’s Prayer</a:t>
            </a:r>
          </a:p>
        </p:txBody>
      </p:sp>
      <p:sp>
        <p:nvSpPr>
          <p:cNvPr id="2" name="Rectangle 1"/>
          <p:cNvSpPr/>
          <p:nvPr/>
        </p:nvSpPr>
        <p:spPr>
          <a:xfrm>
            <a:off x="-114301" y="1431925"/>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44000" cy="54864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94270" y="195649"/>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p:txBody>
      </p:sp>
    </p:spTree>
    <p:extLst>
      <p:ext uri="{BB962C8B-B14F-4D97-AF65-F5344CB8AC3E}">
        <p14:creationId xmlns:p14="http://schemas.microsoft.com/office/powerpoint/2010/main" val="4269254007"/>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85" y="1354137"/>
            <a:ext cx="9297209" cy="7305674"/>
          </a:xfrm>
          <a:prstGeom prst="rect">
            <a:avLst/>
          </a:prstGeom>
        </p:spPr>
      </p:pic>
      <p:pic>
        <p:nvPicPr>
          <p:cNvPr id="1026" name="Picture 2" descr="http://www.popularhymns.com/images/doxology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334498" cy="79248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ctrTitle"/>
          </p:nvPr>
        </p:nvSpPr>
        <p:spPr>
          <a:xfrm>
            <a:off x="619898" y="190929"/>
            <a:ext cx="8534400" cy="1431925"/>
          </a:xfrm>
        </p:spPr>
        <p:txBody>
          <a:bodyPr/>
          <a:lstStyle/>
          <a:p>
            <a:r>
              <a:rPr lang="en-US" altLang="en-US" sz="3600" b="0" i="1" u="sng" dirty="0">
                <a:solidFill>
                  <a:srgbClr val="00FFFF"/>
                </a:solidFill>
                <a:cs typeface="Times New Roman" pitchFamily="18" charset="0"/>
              </a:rPr>
              <a:t>Communion Hymn</a:t>
            </a:r>
            <a:br>
              <a:rPr lang="en-US" altLang="en-US" sz="3600" b="0" i="1" u="sng" dirty="0">
                <a:solidFill>
                  <a:srgbClr val="FFFF00"/>
                </a:solidFill>
                <a:cs typeface="Times New Roman" pitchFamily="18" charset="0"/>
              </a:rPr>
            </a:br>
            <a:r>
              <a:rPr lang="en-US" altLang="en-US" sz="2800" b="0" i="1" dirty="0">
                <a:solidFill>
                  <a:srgbClr val="FFFF00"/>
                </a:solidFill>
                <a:effectLst>
                  <a:outerShdw blurRad="38100" dist="38100" dir="2700000" algn="tl">
                    <a:srgbClr val="000000">
                      <a:alpha val="43137"/>
                    </a:srgbClr>
                  </a:outerShdw>
                </a:effectLst>
              </a:rPr>
              <a:t># 288 “Spirit of the Living God” </a:t>
            </a:r>
          </a:p>
        </p:txBody>
      </p:sp>
      <p:sp>
        <p:nvSpPr>
          <p:cNvPr id="5" name="Rectangle 4"/>
          <p:cNvSpPr/>
          <p:nvPr/>
        </p:nvSpPr>
        <p:spPr>
          <a:xfrm>
            <a:off x="76200" y="1295400"/>
            <a:ext cx="8991600" cy="5478423"/>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Spirit of the Living God, </a:t>
            </a:r>
          </a:p>
          <a:p>
            <a:pPr algn="ctr"/>
            <a:r>
              <a:rPr lang="en-US" sz="3200" b="1" i="1" dirty="0">
                <a:effectLst>
                  <a:outerShdw blurRad="38100" dist="38100" dir="2700000" algn="tl">
                    <a:srgbClr val="000000">
                      <a:alpha val="43137"/>
                    </a:srgbClr>
                  </a:outerShdw>
                </a:effectLst>
              </a:rPr>
              <a:t>Fall afresh on me. </a:t>
            </a:r>
          </a:p>
          <a:p>
            <a:pPr algn="ctr"/>
            <a:r>
              <a:rPr lang="en-US" sz="3200" b="1" i="1" dirty="0">
                <a:effectLst>
                  <a:outerShdw blurRad="38100" dist="38100" dir="2700000" algn="tl">
                    <a:srgbClr val="000000">
                      <a:alpha val="43137"/>
                    </a:srgbClr>
                  </a:outerShdw>
                </a:effectLst>
              </a:rPr>
              <a:t>Spirit of the Living God, </a:t>
            </a:r>
          </a:p>
          <a:p>
            <a:pPr algn="ctr"/>
            <a:r>
              <a:rPr lang="en-US" sz="3200" b="1" i="1" dirty="0">
                <a:effectLst>
                  <a:outerShdw blurRad="38100" dist="38100" dir="2700000" algn="tl">
                    <a:srgbClr val="000000">
                      <a:alpha val="43137"/>
                    </a:srgbClr>
                  </a:outerShdw>
                </a:effectLst>
              </a:rPr>
              <a:t>Fall afresh on me.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Melt me; Mold me; Fill me; Use me. </a:t>
            </a:r>
          </a:p>
          <a:p>
            <a:pPr algn="ctr"/>
            <a:r>
              <a:rPr lang="en-US" sz="3200" b="1" i="1" dirty="0">
                <a:effectLst>
                  <a:outerShdw blurRad="38100" dist="38100" dir="2700000" algn="tl">
                    <a:srgbClr val="000000">
                      <a:alpha val="43137"/>
                    </a:srgbClr>
                  </a:outerShdw>
                </a:effectLst>
              </a:rPr>
              <a:t>Spirit of the living God, fall afresh on me.</a:t>
            </a:r>
          </a:p>
          <a:p>
            <a:pPr algn="ctr"/>
            <a:r>
              <a:rPr lang="en-US" sz="3200" b="1" i="1" dirty="0">
                <a:solidFill>
                  <a:srgbClr val="FFFF00"/>
                </a:solidFill>
                <a:effectLst>
                  <a:outerShdw blurRad="38100" dist="38100" dir="2700000" algn="tl">
                    <a:srgbClr val="000000">
                      <a:alpha val="43137"/>
                    </a:srgbClr>
                  </a:outerShdw>
                </a:effectLst>
              </a:rPr>
              <a:t>(2X)</a:t>
            </a:r>
          </a:p>
          <a:p>
            <a:r>
              <a:rPr lang="en-US" b="1" dirty="0"/>
              <a:t> </a:t>
            </a:r>
            <a:endParaRPr lang="en-US" dirty="0"/>
          </a:p>
          <a:p>
            <a:pPr algn="ct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8543048"/>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660525"/>
            <a:ext cx="7703923"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effectLst>
                  <a:outerShdw blurRad="38100" dist="38100" dir="2700000" algn="tl">
                    <a:srgbClr val="000000">
                      <a:alpha val="43137"/>
                    </a:srgbClr>
                  </a:outerShdw>
                </a:effectLst>
              </a:rPr>
              <a:t>God the Spirit calls us even as dry bones in the valley.  You have given us new life through your grace and power of the resurrection.  You have called us into the same Spirit that binds us all together as one body through one faith, one lord, and one baptism.  </a:t>
            </a:r>
          </a:p>
          <a:p>
            <a:endParaRPr lang="en-US" sz="2800" b="1" i="1" dirty="0">
              <a:effectLst>
                <a:outerShdw blurRad="38100" dist="38100" dir="2700000" algn="tl">
                  <a:srgbClr val="000000">
                    <a:alpha val="43137"/>
                  </a:srgbClr>
                </a:outerShdw>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452829636"/>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20877" y="1660525"/>
            <a:ext cx="8702246"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effectLst>
                  <a:outerShdw blurRad="38100" dist="38100" dir="2700000" algn="tl">
                    <a:srgbClr val="000000">
                      <a:alpha val="43137"/>
                    </a:srgbClr>
                  </a:outerShdw>
                </a:effectLst>
              </a:rPr>
              <a:t>Together, we have joined around this table of LOVE.  We celebrate God's presence among us wherever the Spirit leads us through our struggles and challenges.  We acknowledge that we have fallen short of your grace and are in need of God’s forgiveness.</a:t>
            </a: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229184769"/>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65554" y="1558290"/>
            <a:ext cx="8702246"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rPr>
              <a:t>This is the table of the Heavenly Feast, the joyful celebration of the people of God.</a:t>
            </a:r>
            <a:endParaRPr lang="en-US" sz="2800" i="1" dirty="0">
              <a:solidFill>
                <a:srgbClr val="FFFF00"/>
              </a:solidFill>
              <a:effectLst/>
            </a:endParaRPr>
          </a:p>
          <a:p>
            <a:r>
              <a:rPr lang="en-US" sz="2800" b="1" i="1" dirty="0">
                <a:solidFill>
                  <a:srgbClr val="FFFF00"/>
                </a:solidFill>
                <a:effectLst/>
              </a:rPr>
              <a:t>Christ invites those who confess their faith and baptized in Him to eat the bread of life and to drink the cup of the new covenant.</a:t>
            </a:r>
            <a:endParaRPr lang="en-US" sz="2800" i="1" dirty="0">
              <a:solidFill>
                <a:srgbClr val="FFFF00"/>
              </a:solidFill>
              <a:effectLst/>
            </a:endParaRPr>
          </a:p>
          <a:p>
            <a:r>
              <a:rPr lang="en-US" sz="2400" i="1" dirty="0">
                <a:effectLst/>
              </a:rPr>
              <a:t> </a:t>
            </a: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214475303"/>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20877" y="1660525"/>
            <a:ext cx="8237323"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effectLst>
                  <a:outerShdw blurRad="38100" dist="38100" dir="2700000" algn="tl">
                    <a:srgbClr val="000000">
                      <a:alpha val="43137"/>
                    </a:srgbClr>
                  </a:outerShdw>
                </a:effectLst>
              </a:rPr>
              <a:t>The Lord be with you. </a:t>
            </a:r>
            <a:r>
              <a:rPr lang="en-US" sz="2800" b="1" i="1" dirty="0">
                <a:solidFill>
                  <a:srgbClr val="FFFF00"/>
                </a:solidFill>
                <a:effectLst>
                  <a:outerShdw blurRad="38100" dist="38100" dir="2700000" algn="tl">
                    <a:srgbClr val="000000">
                      <a:alpha val="43137"/>
                    </a:srgbClr>
                  </a:outerShdw>
                </a:effectLst>
              </a:rPr>
              <a:t>And also with you.</a:t>
            </a:r>
          </a:p>
          <a:p>
            <a:r>
              <a:rPr lang="en-US" sz="2800" b="1" i="1" dirty="0">
                <a:effectLst>
                  <a:outerShdw blurRad="38100" dist="38100" dir="2700000" algn="tl">
                    <a:srgbClr val="000000">
                      <a:alpha val="43137"/>
                    </a:srgbClr>
                  </a:outerShdw>
                </a:effectLst>
              </a:rPr>
              <a:t>Lift up your hearts. </a:t>
            </a:r>
            <a:r>
              <a:rPr lang="en-US" sz="2800" b="1" i="1" dirty="0">
                <a:solidFill>
                  <a:srgbClr val="FFFF00"/>
                </a:solidFill>
                <a:effectLst>
                  <a:outerShdw blurRad="38100" dist="38100" dir="2700000" algn="tl">
                    <a:srgbClr val="000000">
                      <a:alpha val="43137"/>
                    </a:srgbClr>
                  </a:outerShdw>
                </a:effectLst>
              </a:rPr>
              <a:t>We lift them up to the Lord.</a:t>
            </a:r>
          </a:p>
          <a:p>
            <a:r>
              <a:rPr lang="en-US" sz="2800" b="1" i="1" dirty="0">
                <a:effectLst>
                  <a:outerShdw blurRad="38100" dist="38100" dir="2700000" algn="tl">
                    <a:srgbClr val="000000">
                      <a:alpha val="43137"/>
                    </a:srgbClr>
                  </a:outerShdw>
                </a:effectLst>
              </a:rPr>
              <a:t>Let us give thanks to the Lord our God.</a:t>
            </a:r>
          </a:p>
          <a:p>
            <a:r>
              <a:rPr lang="en-US" sz="2800" b="1" i="1" dirty="0">
                <a:solidFill>
                  <a:srgbClr val="FFFF00"/>
                </a:solidFill>
                <a:effectLst>
                  <a:outerShdw blurRad="38100" dist="38100" dir="2700000" algn="tl">
                    <a:srgbClr val="000000">
                      <a:alpha val="43137"/>
                    </a:srgbClr>
                  </a:outerShdw>
                </a:effectLst>
              </a:rPr>
              <a:t>It is right to give our thanks and praise.</a:t>
            </a: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985483615"/>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76200"/>
            <a:ext cx="10820400" cy="6934200"/>
          </a:xfrm>
          <a:prstGeom prst="rect">
            <a:avLst/>
          </a:prstGeom>
        </p:spPr>
      </p:pic>
      <p:sp>
        <p:nvSpPr>
          <p:cNvPr id="3" name="Subtitle 2"/>
          <p:cNvSpPr>
            <a:spLocks noGrp="1"/>
          </p:cNvSpPr>
          <p:nvPr>
            <p:ph type="subTitle" sz="quarter" idx="1"/>
          </p:nvPr>
        </p:nvSpPr>
        <p:spPr>
          <a:xfrm>
            <a:off x="-84868" y="2133600"/>
            <a:ext cx="9228868" cy="1752600"/>
          </a:xfrm>
        </p:spPr>
        <p:txBody>
          <a:bodyPr/>
          <a:lstStyle/>
          <a:p>
            <a:pPr algn="ctr"/>
            <a:r>
              <a:rPr lang="en-US" sz="4000" b="1" i="1" dirty="0"/>
              <a:t>Breathe on me, Breath of God,</a:t>
            </a:r>
            <a:br>
              <a:rPr lang="en-US" sz="4000" b="1" i="1" dirty="0"/>
            </a:br>
            <a:r>
              <a:rPr lang="en-US" sz="4000" b="1" i="1" dirty="0"/>
              <a:t>until my heart is pure,</a:t>
            </a:r>
            <a:br>
              <a:rPr lang="en-US" sz="4000" b="1" i="1" dirty="0"/>
            </a:br>
            <a:r>
              <a:rPr lang="en-US" sz="4000" b="1" i="1" dirty="0"/>
              <a:t>until with thee I will one will,</a:t>
            </a:r>
            <a:br>
              <a:rPr lang="en-US" sz="4000" b="1" i="1" dirty="0"/>
            </a:br>
            <a:r>
              <a:rPr lang="en-US" sz="4000" b="1" i="1" dirty="0"/>
              <a:t>to do and to endure.</a:t>
            </a:r>
            <a:br>
              <a:rPr lang="en-US" sz="4000" b="1" i="1" dirty="0"/>
            </a:br>
            <a:br>
              <a:rPr lang="en-US" sz="4000" b="1" i="1" dirty="0">
                <a:effectLst>
                  <a:outerShdw blurRad="38100" dist="38100" dir="2700000" algn="tl">
                    <a:srgbClr val="000000">
                      <a:alpha val="43137"/>
                    </a:srgbClr>
                  </a:outerShdw>
                </a:effectLst>
              </a:rPr>
            </a:br>
            <a:br>
              <a:rPr lang="en-US" sz="3800" b="1" i="1" dirty="0">
                <a:effectLst/>
              </a:rPr>
            </a:br>
            <a:br>
              <a:rPr lang="en-US" sz="3800" b="1" i="1" dirty="0">
                <a:effectLst/>
              </a:rPr>
            </a:br>
            <a:endParaRPr lang="en-US" sz="3800" b="1" i="1" dirty="0">
              <a:effectLst/>
            </a:endParaRPr>
          </a:p>
          <a:p>
            <a:pPr algn="ctr"/>
            <a:br>
              <a:rPr lang="en-US" sz="3600" b="1" i="1" dirty="0">
                <a:solidFill>
                  <a:srgbClr val="FFFF00"/>
                </a:solidFill>
                <a:effectLst/>
              </a:rPr>
            </a:br>
            <a:br>
              <a:rPr lang="en-US" sz="3600" b="1" i="1" dirty="0">
                <a:solidFill>
                  <a:srgbClr val="FFFF00"/>
                </a:solidFill>
                <a:effectLst/>
              </a:rPr>
            </a:br>
            <a:endParaRPr lang="en-US" sz="3600" b="1" i="1" dirty="0">
              <a:solidFill>
                <a:srgbClr val="FFFF00"/>
              </a:solidFill>
              <a:effectLst/>
            </a:endParaRPr>
          </a:p>
        </p:txBody>
      </p:sp>
      <p:sp>
        <p:nvSpPr>
          <p:cNvPr id="7" name="Rectangle 2"/>
          <p:cNvSpPr txBox="1">
            <a:spLocks noChangeArrowheads="1"/>
          </p:cNvSpPr>
          <p:nvPr/>
        </p:nvSpPr>
        <p:spPr bwMode="auto">
          <a:xfrm>
            <a:off x="986266" y="990600"/>
            <a:ext cx="7086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cs typeface="Times New Roman" pitchFamily="18" charset="0"/>
              </a:rPr>
              <a:t>Gathering Hymn</a:t>
            </a:r>
            <a:br>
              <a:rPr lang="en-US" altLang="en-US" sz="3600" b="0" i="1" u="sng" kern="0" dirty="0">
                <a:solidFill>
                  <a:srgbClr val="FFFF00"/>
                </a:solidFill>
                <a:cs typeface="Times New Roman" pitchFamily="18" charset="0"/>
              </a:rPr>
            </a:br>
            <a:r>
              <a:rPr lang="en-US" altLang="en-US" sz="2600" b="0" i="1" kern="0" dirty="0">
                <a:solidFill>
                  <a:srgbClr val="FF0000"/>
                </a:solidFill>
                <a:effectLst/>
              </a:rPr>
              <a:t># 286 “Breathe on me, Breath of God</a:t>
            </a:r>
            <a:r>
              <a:rPr lang="en-US" sz="2600" b="0" i="1" kern="0" dirty="0">
                <a:solidFill>
                  <a:srgbClr val="FF0000"/>
                </a:solidFill>
                <a:effectLst/>
              </a:rPr>
              <a:t>”</a:t>
            </a:r>
            <a:br>
              <a:rPr lang="en-US" altLang="en-US" sz="2600" b="0" i="1" kern="0" dirty="0">
                <a:solidFill>
                  <a:srgbClr val="00FFFF"/>
                </a:solidFill>
                <a:effectLst>
                  <a:outerShdw blurRad="38100" dist="38100" dir="2700000" algn="tl">
                    <a:srgbClr val="000000">
                      <a:alpha val="43137"/>
                    </a:srgbClr>
                  </a:outerShdw>
                </a:effectLst>
              </a:rPr>
            </a:br>
            <a:endParaRPr lang="en-US" altLang="en-US" sz="2000" b="0" i="1" kern="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7062935"/>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20877" y="1660525"/>
            <a:ext cx="8237323"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effectLst>
                  <a:outerShdw blurRad="38100" dist="38100" dir="2700000" algn="tl">
                    <a:srgbClr val="000000">
                      <a:alpha val="43137"/>
                    </a:srgbClr>
                  </a:outerShdw>
                </a:effectLst>
              </a:rPr>
              <a:t>Holy God, we praise you for your love: bringing order out of chaos, breathing life into dust, challenging us to see the world as you intend it to be, opening our eyes of our hearts with compassion to those who need your grace.</a:t>
            </a: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822088509"/>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20877" y="1660525"/>
            <a:ext cx="8694523"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outerShdw blurRad="38100" dist="38100" dir="2700000" algn="tl">
                    <a:srgbClr val="000000">
                      <a:alpha val="43137"/>
                    </a:srgbClr>
                  </a:outerShdw>
                </a:effectLst>
              </a:rPr>
              <a:t>Therefore we join our voices with saints and angels and all the faithful of every time and place singing:</a:t>
            </a:r>
          </a:p>
          <a:p>
            <a:r>
              <a:rPr lang="en-US" sz="2800" b="1" i="1" dirty="0">
                <a:solidFill>
                  <a:srgbClr val="FFFF00"/>
                </a:solidFill>
                <a:effectLst>
                  <a:outerShdw blurRad="38100" dist="38100" dir="2700000" algn="tl">
                    <a:srgbClr val="000000">
                      <a:alpha val="43137"/>
                    </a:srgbClr>
                  </a:outerShdw>
                </a:effectLst>
              </a:rPr>
              <a:t>Holy, Holy, Holy Lord, God of power and might,</a:t>
            </a:r>
          </a:p>
          <a:p>
            <a:r>
              <a:rPr lang="en-US" sz="2800" b="1" i="1" dirty="0">
                <a:solidFill>
                  <a:srgbClr val="FFFF00"/>
                </a:solidFill>
                <a:effectLst>
                  <a:outerShdw blurRad="38100" dist="38100" dir="2700000" algn="tl">
                    <a:srgbClr val="000000">
                      <a:alpha val="43137"/>
                    </a:srgbClr>
                  </a:outerShdw>
                </a:effectLst>
              </a:rPr>
              <a:t>Heaven and earth are full of your glory.</a:t>
            </a:r>
          </a:p>
          <a:p>
            <a:r>
              <a:rPr lang="en-US" sz="2800" b="1" i="1" dirty="0">
                <a:solidFill>
                  <a:srgbClr val="FFFF00"/>
                </a:solidFill>
                <a:effectLst>
                  <a:outerShdw blurRad="38100" dist="38100" dir="2700000" algn="tl">
                    <a:srgbClr val="000000">
                      <a:alpha val="43137"/>
                    </a:srgbClr>
                  </a:outerShdw>
                </a:effectLst>
              </a:rPr>
              <a:t>Hosanna in the highest. </a:t>
            </a:r>
          </a:p>
          <a:p>
            <a:r>
              <a:rPr lang="en-US" sz="2800" b="1" i="1" dirty="0">
                <a:solidFill>
                  <a:srgbClr val="FFFF00"/>
                </a:solidFill>
                <a:effectLst>
                  <a:outerShdw blurRad="38100" dist="38100" dir="2700000" algn="tl">
                    <a:srgbClr val="000000">
                      <a:alpha val="43137"/>
                    </a:srgbClr>
                  </a:outerShdw>
                </a:effectLst>
              </a:rPr>
              <a:t>Blessed is he who comes in the name of the Lord. </a:t>
            </a:r>
          </a:p>
          <a:p>
            <a:r>
              <a:rPr lang="en-US" sz="2800" b="1" i="1" dirty="0">
                <a:solidFill>
                  <a:srgbClr val="FFFF00"/>
                </a:solidFill>
                <a:effectLst>
                  <a:outerShdw blurRad="38100" dist="38100" dir="2700000" algn="tl">
                    <a:srgbClr val="000000">
                      <a:alpha val="43137"/>
                    </a:srgbClr>
                  </a:outerShdw>
                </a:effectLst>
              </a:rPr>
              <a:t>Hosanna in the highest.</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577005531"/>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24738" y="1828800"/>
            <a:ext cx="8694523"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600" b="1" i="1" dirty="0">
                <a:effectLst/>
              </a:rPr>
              <a:t>We give you thanks for Jesus Christ: Word made flesh, light of the world, living water, the good shepherd and the gate, the way, the truth, and the life.</a:t>
            </a:r>
          </a:p>
          <a:p>
            <a:r>
              <a:rPr lang="en-US" sz="2600" b="1" i="1" dirty="0">
                <a:solidFill>
                  <a:srgbClr val="FFFF00"/>
                </a:solidFill>
                <a:effectLst>
                  <a:outerShdw blurRad="38100" dist="38100" dir="2700000" algn="tl">
                    <a:srgbClr val="000000">
                      <a:alpha val="43137"/>
                    </a:srgbClr>
                  </a:outerShdw>
                </a:effectLst>
              </a:rPr>
              <a:t>On the night before He died, Jesus took bread, and after giving thanks, He broke it, and gave it to His disciples, saying: </a:t>
            </a:r>
            <a:r>
              <a:rPr lang="en-US" sz="2600" b="1" i="1" dirty="0">
                <a:solidFill>
                  <a:srgbClr val="00FFFF"/>
                </a:solidFill>
                <a:effectLst>
                  <a:outerShdw blurRad="38100" dist="38100" dir="2700000" algn="tl">
                    <a:srgbClr val="000000">
                      <a:alpha val="43137"/>
                    </a:srgbClr>
                  </a:outerShdw>
                </a:effectLst>
              </a:rPr>
              <a:t>Take, Eat, this is my body, which is given for you. Do this in remembrance of me.</a:t>
            </a: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74637467"/>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24738" y="1828800"/>
            <a:ext cx="8694523"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600" b="1" i="1" dirty="0">
                <a:effectLst>
                  <a:outerShdw blurRad="38100" dist="38100" dir="2700000" algn="tl">
                    <a:srgbClr val="000000">
                      <a:alpha val="43137"/>
                    </a:srgbClr>
                  </a:outerShdw>
                </a:effectLst>
              </a:rPr>
              <a:t>In the same way after supper, He took a cup, saying,</a:t>
            </a:r>
          </a:p>
          <a:p>
            <a:r>
              <a:rPr lang="en-US" sz="2600" b="1" i="1" dirty="0">
                <a:solidFill>
                  <a:srgbClr val="00FFFF"/>
                </a:solidFill>
                <a:effectLst>
                  <a:outerShdw blurRad="38100" dist="38100" dir="2700000" algn="tl">
                    <a:srgbClr val="000000">
                      <a:alpha val="43137"/>
                    </a:srgbClr>
                  </a:outerShdw>
                </a:effectLst>
              </a:rPr>
              <a:t>This cup is the new covenant sealed in my blood, poured out for you for the forgiveness of sins.  Whenever you drink of it, Do this in remembrance of me.</a:t>
            </a: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523446752"/>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73277" y="1828800"/>
            <a:ext cx="8694523"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outerShdw blurRad="38100" dist="38100" dir="2700000" algn="tl">
                    <a:srgbClr val="000000">
                      <a:alpha val="43137"/>
                    </a:srgbClr>
                  </a:outerShdw>
                </a:effectLst>
              </a:rPr>
              <a:t>With thanks and praise we offer ourselves to you, O God.  Sharing this holy meal, remembering Christ’s dying and rising, and praying: </a:t>
            </a:r>
          </a:p>
          <a:p>
            <a:r>
              <a:rPr lang="en-US" sz="2800" b="1" i="1" dirty="0">
                <a:solidFill>
                  <a:srgbClr val="FFFF00"/>
                </a:solidFill>
                <a:effectLst>
                  <a:outerShdw blurRad="38100" dist="38100" dir="2700000" algn="tl">
                    <a:srgbClr val="000000">
                      <a:alpha val="43137"/>
                    </a:srgbClr>
                  </a:outerShdw>
                </a:effectLst>
              </a:rPr>
              <a:t>Come Lord Jesus!</a:t>
            </a:r>
          </a:p>
          <a:p>
            <a:r>
              <a:rPr lang="en-US" sz="2800" b="1" i="1" dirty="0">
                <a:solidFill>
                  <a:srgbClr val="FFFF00"/>
                </a:solidFill>
                <a:effectLst>
                  <a:outerShdw blurRad="38100" dist="38100" dir="2700000" algn="tl">
                    <a:srgbClr val="000000">
                      <a:alpha val="43137"/>
                    </a:srgbClr>
                  </a:outerShdw>
                </a:effectLst>
              </a:rPr>
              <a:t>Christ has died, Christ is risen, </a:t>
            </a:r>
          </a:p>
          <a:p>
            <a:r>
              <a:rPr lang="en-US" sz="2800" b="1" i="1" dirty="0">
                <a:solidFill>
                  <a:srgbClr val="FFFF00"/>
                </a:solidFill>
                <a:effectLst>
                  <a:outerShdw blurRad="38100" dist="38100" dir="2700000" algn="tl">
                    <a:srgbClr val="000000">
                      <a:alpha val="43137"/>
                    </a:srgbClr>
                  </a:outerShdw>
                </a:effectLst>
              </a:rPr>
              <a:t>Christ will come again.</a:t>
            </a:r>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796067461"/>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828800"/>
            <a:ext cx="80010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600" b="1" i="1" dirty="0">
                <a:effectLst/>
              </a:rPr>
              <a:t>Pour out your Holy Spirit upon us – this bread, this cup, and your people— Christ’s body and blood, given in love for the world.</a:t>
            </a:r>
          </a:p>
          <a:p>
            <a:endParaRPr lang="en-US" sz="2600" b="1" i="1" dirty="0">
              <a:effectLst/>
            </a:endParaRPr>
          </a:p>
          <a:p>
            <a:r>
              <a:rPr lang="en-US" sz="2600" b="1" i="1" dirty="0">
                <a:effectLst/>
              </a:rPr>
              <a:t>Make us One in the Spirit, One in the church, and One with Christ our Lord.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290191821"/>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9100" y="1752600"/>
            <a:ext cx="7848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600" b="1" i="1" dirty="0">
                <a:effectLst/>
              </a:rPr>
              <a:t>Jesus said, </a:t>
            </a:r>
            <a:r>
              <a:rPr lang="en-US" sz="2600" b="1" i="1" dirty="0">
                <a:solidFill>
                  <a:srgbClr val="00FFFF"/>
                </a:solidFill>
                <a:effectLst/>
              </a:rPr>
              <a:t>"I am the bread of life.</a:t>
            </a:r>
          </a:p>
          <a:p>
            <a:r>
              <a:rPr lang="en-US" sz="2600" b="1" i="1" dirty="0">
                <a:solidFill>
                  <a:srgbClr val="00FFFF"/>
                </a:solidFill>
                <a:effectLst/>
              </a:rPr>
              <a:t>They who come to me shall never hunger;</a:t>
            </a:r>
          </a:p>
          <a:p>
            <a:r>
              <a:rPr lang="en-US" sz="2600" b="1" i="1" dirty="0">
                <a:solidFill>
                  <a:srgbClr val="00FFFF"/>
                </a:solidFill>
                <a:effectLst/>
              </a:rPr>
              <a:t>they who believe in me shall never thirst.“</a:t>
            </a:r>
          </a:p>
          <a:p>
            <a:endParaRPr lang="en-US" sz="2600" b="1" i="1" dirty="0">
              <a:solidFill>
                <a:srgbClr val="00FFFF"/>
              </a:solidFill>
              <a:effectLst/>
            </a:endParaRPr>
          </a:p>
          <a:p>
            <a:r>
              <a:rPr lang="en-US" sz="2600" b="1" i="1" dirty="0">
                <a:effectLst/>
              </a:rPr>
              <a:t>These are the gift of God for the people of God.</a:t>
            </a: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03972066"/>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90151"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82146" y="1600200"/>
            <a:ext cx="8404654"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endParaRPr lang="en-US" sz="2800" b="1" i="1" dirty="0">
              <a:effectLst>
                <a:outerShdw blurRad="38100" dist="38100" dir="2700000" algn="tl">
                  <a:srgbClr val="000000">
                    <a:alpha val="43137"/>
                  </a:srgbClr>
                </a:outerShdw>
              </a:effectLst>
            </a:endParaRPr>
          </a:p>
          <a:p>
            <a:r>
              <a:rPr lang="en-US" sz="2800" b="1" i="1" dirty="0">
                <a:solidFill>
                  <a:srgbClr val="00FFFF"/>
                </a:solidFill>
                <a:effectLst/>
              </a:rPr>
              <a:t> </a:t>
            </a:r>
            <a:endParaRPr lang="en-US" sz="2800" dirty="0">
              <a:solidFill>
                <a:srgbClr val="00FFFF"/>
              </a:solidFill>
              <a:effectLst/>
            </a:endParaRPr>
          </a:p>
          <a:p>
            <a:r>
              <a:rPr lang="en-US" b="1" i="1" dirty="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a:p>
            <a:endParaRPr lang="en-US" dirty="0">
              <a:solidFill>
                <a:srgbClr val="FFFF00"/>
              </a:solidFill>
              <a:effectLst>
                <a:outerShdw blurRad="38100" dist="38100" dir="2700000" algn="tl">
                  <a:srgbClr val="000000">
                    <a:alpha val="43137"/>
                  </a:srgbClr>
                </a:outerShdw>
              </a:effectLst>
            </a:endParaRPr>
          </a:p>
          <a:p>
            <a:r>
              <a:rPr lang="en-US" b="1" i="1" dirty="0">
                <a:solidFill>
                  <a:srgbClr val="FFFF00"/>
                </a:solidFill>
                <a:effectLst>
                  <a:outerShdw blurRad="38100" dist="38100" dir="2700000" algn="tl">
                    <a:srgbClr val="000000">
                      <a:alpha val="43137"/>
                    </a:srgbClr>
                  </a:outerShdw>
                </a:effectLst>
              </a:rPr>
              <a:t> </a:t>
            </a:r>
          </a:p>
        </p:txBody>
      </p:sp>
      <p:pic>
        <p:nvPicPr>
          <p:cNvPr id="3074"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58137"/>
            <a:ext cx="5786276" cy="28352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819400"/>
            <a:ext cx="4114800" cy="4114800"/>
          </a:xfrm>
          <a:prstGeom prst="rect">
            <a:avLst/>
          </a:prstGeom>
        </p:spPr>
      </p:pic>
    </p:spTree>
    <p:extLst>
      <p:ext uri="{BB962C8B-B14F-4D97-AF65-F5344CB8AC3E}">
        <p14:creationId xmlns:p14="http://schemas.microsoft.com/office/powerpoint/2010/main" val="685490037"/>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7696200" cy="1752600"/>
          </a:xfrm>
        </p:spPr>
        <p:txBody>
          <a:bodyPr/>
          <a:lstStyle/>
          <a:p>
            <a:pPr>
              <a:lnSpc>
                <a:spcPct val="80000"/>
              </a:lnSpc>
            </a:pPr>
            <a:r>
              <a:rPr lang="en-US" altLang="en-US" sz="3600" b="1" i="1" dirty="0"/>
              <a:t>		 :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p>
          <a:p>
            <a:r>
              <a:rPr lang="en-US" altLang="en-US" sz="3200" b="0" i="1" dirty="0"/>
              <a:t>Prayer after the Communion: </a:t>
            </a:r>
            <a:r>
              <a:rPr lang="en-US" altLang="en-US" sz="2400" b="0" i="1" dirty="0"/>
              <a:t>(in unison)</a:t>
            </a:r>
          </a:p>
        </p:txBody>
      </p:sp>
      <p:sp>
        <p:nvSpPr>
          <p:cNvPr id="8" name="Rectangle 3"/>
          <p:cNvSpPr txBox="1">
            <a:spLocks noChangeArrowheads="1"/>
          </p:cNvSpPr>
          <p:nvPr/>
        </p:nvSpPr>
        <p:spPr bwMode="auto">
          <a:xfrm>
            <a:off x="345989" y="1752600"/>
            <a:ext cx="8511746"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outerShdw blurRad="38100" dist="38100" dir="2700000" algn="tl">
                    <a:srgbClr val="000000">
                      <a:alpha val="43137"/>
                    </a:srgbClr>
                  </a:outerShdw>
                </a:effectLst>
              </a:rPr>
              <a:t>God of abundance and mercy, we joyfully give you thanks for your eternal love and healing presence in our celebration of bread and wine.</a:t>
            </a:r>
          </a:p>
          <a:p>
            <a:endParaRPr lang="en-US" sz="2800" b="1"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Bless these gifts that they may be for us the body and blood of Christ.  Enable us to attend faithfully to our callings as your servants with others and throughout the world. Amen.</a:t>
            </a:r>
          </a:p>
          <a:p>
            <a:endParaRPr lang="en-US" sz="2800" b="1" dirty="0">
              <a:solidFill>
                <a:srgbClr val="FFFF00"/>
              </a:solidFill>
              <a:effectLst>
                <a:outerShdw blurRad="38100" dist="38100" dir="2700000" algn="tl">
                  <a:srgbClr val="000000">
                    <a:alpha val="43137"/>
                  </a:srgbClr>
                </a:outerShdw>
              </a:effectLst>
            </a:endParaRPr>
          </a:p>
          <a:p>
            <a:endParaRPr lang="en-US" sz="2800" b="1" dirty="0">
              <a:solidFill>
                <a:srgbClr val="FFFF00"/>
              </a:solidFill>
              <a:effectLst/>
            </a:endParaRPr>
          </a:p>
          <a:p>
            <a:endParaRPr lang="en-US" sz="2800" b="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344221303"/>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solidFill>
                  <a:srgbClr val="FF0000"/>
                </a:solidFill>
              </a:rPr>
              <a:t>Deacons’ Benevolence Offering</a:t>
            </a:r>
          </a:p>
          <a:p>
            <a:endParaRPr lang="en-US" altLang="en-US" sz="3200" b="0" i="1" dirty="0"/>
          </a:p>
        </p:txBody>
      </p:sp>
      <p:sp>
        <p:nvSpPr>
          <p:cNvPr id="5" name="Rectangle 3"/>
          <p:cNvSpPr txBox="1">
            <a:spLocks noChangeArrowheads="1"/>
          </p:cNvSpPr>
          <p:nvPr/>
        </p:nvSpPr>
        <p:spPr bwMode="auto">
          <a:xfrm>
            <a:off x="381000" y="1681120"/>
            <a:ext cx="936955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nSpc>
                <a:spcPct val="80000"/>
              </a:lnSpc>
            </a:pPr>
            <a:endParaRPr lang="en-US" altLang="en-US" sz="2800" b="1" i="1" kern="0" dirty="0">
              <a:solidFill>
                <a:srgbClr val="00FFFF"/>
              </a:solidFill>
            </a:endParaRPr>
          </a:p>
        </p:txBody>
      </p:sp>
    </p:spTree>
    <p:extLst>
      <p:ext uri="{BB962C8B-B14F-4D97-AF65-F5344CB8AC3E}">
        <p14:creationId xmlns:p14="http://schemas.microsoft.com/office/powerpoint/2010/main" val="2363081561"/>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76200"/>
            <a:ext cx="10820400" cy="6934200"/>
          </a:xfrm>
          <a:prstGeom prst="rect">
            <a:avLst/>
          </a:prstGeom>
        </p:spPr>
      </p:pic>
      <p:sp>
        <p:nvSpPr>
          <p:cNvPr id="3" name="Subtitle 2"/>
          <p:cNvSpPr>
            <a:spLocks noGrp="1"/>
          </p:cNvSpPr>
          <p:nvPr>
            <p:ph type="subTitle" sz="quarter" idx="1"/>
          </p:nvPr>
        </p:nvSpPr>
        <p:spPr>
          <a:xfrm>
            <a:off x="-84868" y="2133600"/>
            <a:ext cx="9228868" cy="1752600"/>
          </a:xfrm>
        </p:spPr>
        <p:txBody>
          <a:bodyPr/>
          <a:lstStyle/>
          <a:p>
            <a:pPr algn="ctr"/>
            <a:r>
              <a:rPr lang="en-US" sz="4000" b="1" i="1" dirty="0"/>
              <a:t>Breathe on me, Breath of God,</a:t>
            </a:r>
            <a:br>
              <a:rPr lang="en-US" sz="4000" b="1" i="1" dirty="0"/>
            </a:br>
            <a:r>
              <a:rPr lang="en-US" sz="4000" b="1" i="1" dirty="0"/>
              <a:t>till I am wholly thine,</a:t>
            </a:r>
            <a:br>
              <a:rPr lang="en-US" sz="4000" b="1" i="1" dirty="0"/>
            </a:br>
            <a:r>
              <a:rPr lang="en-US" sz="4000" b="1" i="1" dirty="0"/>
              <a:t>until this earthly part of me</a:t>
            </a:r>
            <a:br>
              <a:rPr lang="en-US" sz="4000" b="1" i="1" dirty="0"/>
            </a:br>
            <a:r>
              <a:rPr lang="en-US" sz="4000" b="1" i="1" dirty="0"/>
              <a:t>glows with thy fire divine.</a:t>
            </a:r>
            <a:br>
              <a:rPr lang="en-US" sz="4000" b="1" i="1" dirty="0"/>
            </a:br>
            <a:br>
              <a:rPr lang="en-US" sz="4000" b="1" i="1" dirty="0">
                <a:effectLst>
                  <a:outerShdw blurRad="38100" dist="38100" dir="2700000" algn="tl">
                    <a:srgbClr val="000000">
                      <a:alpha val="43137"/>
                    </a:srgbClr>
                  </a:outerShdw>
                </a:effectLst>
              </a:rPr>
            </a:br>
            <a:br>
              <a:rPr lang="en-US" sz="3800" b="1" i="1" dirty="0">
                <a:effectLst/>
              </a:rPr>
            </a:br>
            <a:br>
              <a:rPr lang="en-US" sz="3800" b="1" i="1" dirty="0">
                <a:effectLst/>
              </a:rPr>
            </a:br>
            <a:endParaRPr lang="en-US" sz="3800" b="1" i="1" dirty="0">
              <a:effectLst/>
            </a:endParaRPr>
          </a:p>
          <a:p>
            <a:pPr algn="ctr"/>
            <a:br>
              <a:rPr lang="en-US" sz="3600" b="1" i="1" dirty="0">
                <a:solidFill>
                  <a:srgbClr val="FFFF00"/>
                </a:solidFill>
                <a:effectLst/>
              </a:rPr>
            </a:br>
            <a:br>
              <a:rPr lang="en-US" sz="3600" b="1" i="1" dirty="0">
                <a:solidFill>
                  <a:srgbClr val="FFFF00"/>
                </a:solidFill>
                <a:effectLst/>
              </a:rPr>
            </a:br>
            <a:endParaRPr lang="en-US" sz="3600" b="1" i="1" dirty="0">
              <a:solidFill>
                <a:srgbClr val="FFFF00"/>
              </a:solidFill>
              <a:effectLst/>
            </a:endParaRPr>
          </a:p>
        </p:txBody>
      </p:sp>
      <p:sp>
        <p:nvSpPr>
          <p:cNvPr id="7" name="Rectangle 2"/>
          <p:cNvSpPr txBox="1">
            <a:spLocks noChangeArrowheads="1"/>
          </p:cNvSpPr>
          <p:nvPr/>
        </p:nvSpPr>
        <p:spPr bwMode="auto">
          <a:xfrm>
            <a:off x="986266" y="990600"/>
            <a:ext cx="7086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cs typeface="Times New Roman" pitchFamily="18" charset="0"/>
              </a:rPr>
              <a:t>Gathering Hymn</a:t>
            </a:r>
            <a:br>
              <a:rPr lang="en-US" altLang="en-US" sz="3600" b="0" i="1" u="sng" kern="0" dirty="0">
                <a:solidFill>
                  <a:srgbClr val="FFFF00"/>
                </a:solidFill>
                <a:cs typeface="Times New Roman" pitchFamily="18" charset="0"/>
              </a:rPr>
            </a:br>
            <a:r>
              <a:rPr lang="en-US" altLang="en-US" sz="2600" b="0" i="1" kern="0" dirty="0">
                <a:solidFill>
                  <a:srgbClr val="FF0000"/>
                </a:solidFill>
                <a:effectLst/>
              </a:rPr>
              <a:t># 286 “Breathe on me, Breath of God</a:t>
            </a:r>
            <a:r>
              <a:rPr lang="en-US" sz="2600" b="0" i="1" kern="0" dirty="0">
                <a:solidFill>
                  <a:srgbClr val="FF0000"/>
                </a:solidFill>
                <a:effectLst/>
              </a:rPr>
              <a:t>”</a:t>
            </a:r>
            <a:br>
              <a:rPr lang="en-US" altLang="en-US" sz="2600" b="0" i="1" kern="0" dirty="0">
                <a:solidFill>
                  <a:srgbClr val="00FFFF"/>
                </a:solidFill>
                <a:effectLst>
                  <a:outerShdw blurRad="38100" dist="38100" dir="2700000" algn="tl">
                    <a:srgbClr val="000000">
                      <a:alpha val="43137"/>
                    </a:srgbClr>
                  </a:outerShdw>
                </a:effectLst>
              </a:rPr>
            </a:br>
            <a:endParaRPr lang="en-US" altLang="en-US" sz="2000" b="0" i="1" kern="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8987800"/>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2770" name="Rectangle 2"/>
          <p:cNvSpPr>
            <a:spLocks noGrp="1" noChangeArrowheads="1"/>
          </p:cNvSpPr>
          <p:nvPr>
            <p:ph type="ctrTitle"/>
          </p:nvPr>
        </p:nvSpPr>
        <p:spPr>
          <a:xfrm>
            <a:off x="838200" y="533400"/>
            <a:ext cx="9003957" cy="1431925"/>
          </a:xfrm>
        </p:spPr>
        <p:txBody>
          <a:bodyPr/>
          <a:lstStyle/>
          <a:p>
            <a:r>
              <a:rPr lang="en-US" altLang="en-US" sz="3600" b="0" i="1" u="sng" dirty="0">
                <a:solidFill>
                  <a:srgbClr val="00FFFF"/>
                </a:solidFill>
                <a:cs typeface="Times New Roman" pitchFamily="18" charset="0"/>
              </a:rPr>
              <a:t>Sending Hymn</a:t>
            </a:r>
            <a:br>
              <a:rPr lang="en-US" altLang="en-US" sz="3600" b="0" i="1" u="sng" dirty="0">
                <a:solidFill>
                  <a:srgbClr val="FFFF00"/>
                </a:solidFill>
                <a:cs typeface="Times New Roman" pitchFamily="18" charset="0"/>
              </a:rPr>
            </a:br>
            <a:r>
              <a:rPr lang="en-US" altLang="en-US" sz="2800" b="0" i="1" dirty="0">
                <a:solidFill>
                  <a:srgbClr val="FFFF00"/>
                </a:solidFill>
                <a:effectLst>
                  <a:outerShdw blurRad="38100" dist="38100" dir="2700000" algn="tl">
                    <a:srgbClr val="000000">
                      <a:alpha val="43137"/>
                    </a:srgbClr>
                  </a:outerShdw>
                </a:effectLst>
              </a:rPr>
              <a:t># 300 “We Are One In the Spirit”</a:t>
            </a:r>
          </a:p>
        </p:txBody>
      </p:sp>
      <p:sp>
        <p:nvSpPr>
          <p:cNvPr id="5" name="Rectangle 4"/>
          <p:cNvSpPr/>
          <p:nvPr/>
        </p:nvSpPr>
        <p:spPr>
          <a:xfrm>
            <a:off x="76200" y="1524000"/>
            <a:ext cx="8991600" cy="4832092"/>
          </a:xfrm>
          <a:prstGeom prst="rect">
            <a:avLst/>
          </a:prstGeom>
        </p:spPr>
        <p:txBody>
          <a:bodyPr wrap="square">
            <a:spAutoFit/>
          </a:bodyPr>
          <a:lstStyle/>
          <a:p>
            <a:pPr algn="ctr"/>
            <a:r>
              <a:rPr lang="en-US" sz="2800" b="1" i="1" dirty="0">
                <a:effectLst>
                  <a:outerShdw blurRad="38100" dist="38100" dir="2700000" algn="tl">
                    <a:srgbClr val="000000">
                      <a:alpha val="43137"/>
                    </a:srgbClr>
                  </a:outerShdw>
                </a:effectLst>
              </a:rPr>
              <a:t>We are one in the Spirit; </a:t>
            </a:r>
          </a:p>
          <a:p>
            <a:pPr algn="ctr"/>
            <a:r>
              <a:rPr lang="en-US" sz="2800" b="1" i="1" dirty="0">
                <a:effectLst>
                  <a:outerShdw blurRad="38100" dist="38100" dir="2700000" algn="tl">
                    <a:srgbClr val="000000">
                      <a:alpha val="43137"/>
                    </a:srgbClr>
                  </a:outerShdw>
                </a:effectLst>
              </a:rPr>
              <a:t>we are one in the Lord;</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we are one in the Spirit; </a:t>
            </a:r>
          </a:p>
          <a:p>
            <a:pPr algn="ctr"/>
            <a:r>
              <a:rPr lang="en-US" sz="2800" b="1" i="1" dirty="0">
                <a:effectLst>
                  <a:outerShdw blurRad="38100" dist="38100" dir="2700000" algn="tl">
                    <a:srgbClr val="000000">
                      <a:alpha val="43137"/>
                    </a:srgbClr>
                  </a:outerShdw>
                </a:effectLst>
              </a:rPr>
              <a:t>we are one in the Lord,</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and we pray that all unity </a:t>
            </a:r>
          </a:p>
          <a:p>
            <a:pPr algn="ctr"/>
            <a:r>
              <a:rPr lang="en-US" sz="2800" b="1" i="1" dirty="0">
                <a:effectLst>
                  <a:outerShdw blurRad="38100" dist="38100" dir="2700000" algn="tl">
                    <a:srgbClr val="000000">
                      <a:alpha val="43137"/>
                    </a:srgbClr>
                  </a:outerShdw>
                </a:effectLst>
              </a:rPr>
              <a:t>may one day be restored:</a:t>
            </a:r>
            <a:br>
              <a:rPr lang="en-US" sz="2800" b="1" i="1" dirty="0">
                <a:effectLst>
                  <a:outerShdw blurRad="38100" dist="38100" dir="2700000" algn="tl">
                    <a:srgbClr val="000000">
                      <a:alpha val="43137"/>
                    </a:srgbClr>
                  </a:outerShdw>
                </a:effectLst>
              </a:rPr>
            </a:b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And they’ll know we are Christians </a:t>
            </a:r>
          </a:p>
          <a:p>
            <a:pPr algn="ctr"/>
            <a:r>
              <a:rPr lang="en-US" sz="2800" b="1" i="1" dirty="0">
                <a:effectLst>
                  <a:outerShdw blurRad="38100" dist="38100" dir="2700000" algn="tl">
                    <a:srgbClr val="000000">
                      <a:alpha val="43137"/>
                    </a:srgbClr>
                  </a:outerShdw>
                </a:effectLst>
              </a:rPr>
              <a:t>by our love, by our love;</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yes, they’ll know we are Christians by our love.</a:t>
            </a:r>
            <a:br>
              <a:rPr lang="en-US" sz="2800" b="1" i="1" dirty="0">
                <a:solidFill>
                  <a:srgbClr val="FFFF00"/>
                </a:solidFill>
                <a:effectLst>
                  <a:outerShdw blurRad="38100" dist="38100" dir="2700000" algn="tl">
                    <a:srgbClr val="000000">
                      <a:alpha val="43137"/>
                    </a:srgbClr>
                  </a:outerShdw>
                </a:effectLst>
              </a:rPr>
            </a:br>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628113"/>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2770" name="Rectangle 2"/>
          <p:cNvSpPr>
            <a:spLocks noGrp="1" noChangeArrowheads="1"/>
          </p:cNvSpPr>
          <p:nvPr>
            <p:ph type="ctrTitle"/>
          </p:nvPr>
        </p:nvSpPr>
        <p:spPr>
          <a:xfrm>
            <a:off x="838200" y="533400"/>
            <a:ext cx="9003957" cy="1431925"/>
          </a:xfrm>
        </p:spPr>
        <p:txBody>
          <a:bodyPr/>
          <a:lstStyle/>
          <a:p>
            <a:r>
              <a:rPr lang="en-US" altLang="en-US" sz="3600" b="0" i="1" u="sng" dirty="0">
                <a:solidFill>
                  <a:srgbClr val="00FFFF"/>
                </a:solidFill>
                <a:cs typeface="Times New Roman" pitchFamily="18" charset="0"/>
              </a:rPr>
              <a:t>Sending Hymn</a:t>
            </a:r>
            <a:br>
              <a:rPr lang="en-US" altLang="en-US" sz="3600" b="0" i="1" u="sng" dirty="0">
                <a:solidFill>
                  <a:srgbClr val="FFFF00"/>
                </a:solidFill>
                <a:cs typeface="Times New Roman" pitchFamily="18" charset="0"/>
              </a:rPr>
            </a:br>
            <a:r>
              <a:rPr lang="en-US" altLang="en-US" sz="2800" b="0" i="1" dirty="0">
                <a:solidFill>
                  <a:srgbClr val="FFFF00"/>
                </a:solidFill>
                <a:effectLst>
                  <a:outerShdw blurRad="38100" dist="38100" dir="2700000" algn="tl">
                    <a:srgbClr val="000000">
                      <a:alpha val="43137"/>
                    </a:srgbClr>
                  </a:outerShdw>
                </a:effectLst>
              </a:rPr>
              <a:t># 300 “We Are One In the Spirit”</a:t>
            </a:r>
          </a:p>
        </p:txBody>
      </p:sp>
      <p:sp>
        <p:nvSpPr>
          <p:cNvPr id="5" name="Rectangle 4"/>
          <p:cNvSpPr/>
          <p:nvPr/>
        </p:nvSpPr>
        <p:spPr>
          <a:xfrm>
            <a:off x="139700" y="1676400"/>
            <a:ext cx="8991600" cy="4832092"/>
          </a:xfrm>
          <a:prstGeom prst="rect">
            <a:avLst/>
          </a:prstGeom>
        </p:spPr>
        <p:txBody>
          <a:bodyPr wrap="square">
            <a:spAutoFit/>
          </a:bodyPr>
          <a:lstStyle/>
          <a:p>
            <a:pPr algn="ctr"/>
            <a:r>
              <a:rPr lang="en-US" sz="2800" b="1" i="1" dirty="0">
                <a:effectLst>
                  <a:outerShdw blurRad="38100" dist="38100" dir="2700000" algn="tl">
                    <a:srgbClr val="000000">
                      <a:alpha val="43137"/>
                    </a:srgbClr>
                  </a:outerShdw>
                </a:effectLst>
              </a:rPr>
              <a:t>We will walk with each other; </a:t>
            </a:r>
          </a:p>
          <a:p>
            <a:pPr algn="ctr"/>
            <a:r>
              <a:rPr lang="en-US" sz="2800" b="1" i="1" dirty="0">
                <a:effectLst>
                  <a:outerShdw blurRad="38100" dist="38100" dir="2700000" algn="tl">
                    <a:srgbClr val="000000">
                      <a:alpha val="43137"/>
                    </a:srgbClr>
                  </a:outerShdw>
                </a:effectLst>
              </a:rPr>
              <a:t>we will walk hand in hand;</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we will walk with each other; </a:t>
            </a:r>
          </a:p>
          <a:p>
            <a:pPr algn="ctr"/>
            <a:r>
              <a:rPr lang="en-US" sz="2800" b="1" i="1" dirty="0">
                <a:effectLst>
                  <a:outerShdw blurRad="38100" dist="38100" dir="2700000" algn="tl">
                    <a:srgbClr val="000000">
                      <a:alpha val="43137"/>
                    </a:srgbClr>
                  </a:outerShdw>
                </a:effectLst>
              </a:rPr>
              <a:t>we will walk hand in hand,</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and together we’ll spread the news </a:t>
            </a:r>
          </a:p>
          <a:p>
            <a:pPr algn="ctr"/>
            <a:r>
              <a:rPr lang="en-US" sz="2800" b="1" i="1" dirty="0">
                <a:effectLst>
                  <a:outerShdw blurRad="38100" dist="38100" dir="2700000" algn="tl">
                    <a:srgbClr val="000000">
                      <a:alpha val="43137"/>
                    </a:srgbClr>
                  </a:outerShdw>
                </a:effectLst>
              </a:rPr>
              <a:t>that God is in our land: </a:t>
            </a:r>
            <a:br>
              <a:rPr lang="en-US" sz="2800" b="1" i="1" dirty="0">
                <a:effectLst>
                  <a:outerShdw blurRad="38100" dist="38100" dir="2700000" algn="tl">
                    <a:srgbClr val="000000">
                      <a:alpha val="43137"/>
                    </a:srgbClr>
                  </a:outerShdw>
                </a:effectLst>
              </a:rPr>
            </a:b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And they’ll know we are Christians </a:t>
            </a:r>
          </a:p>
          <a:p>
            <a:pPr algn="ctr"/>
            <a:r>
              <a:rPr lang="en-US" sz="2800" b="1" i="1" dirty="0">
                <a:effectLst>
                  <a:outerShdw blurRad="38100" dist="38100" dir="2700000" algn="tl">
                    <a:srgbClr val="000000">
                      <a:alpha val="43137"/>
                    </a:srgbClr>
                  </a:outerShdw>
                </a:effectLst>
              </a:rPr>
              <a:t>by our love, by our love;</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yes, they’ll know we are Christians by our love.</a:t>
            </a:r>
            <a:br>
              <a:rPr lang="en-US" sz="2800" b="1" i="1" dirty="0">
                <a:solidFill>
                  <a:srgbClr val="FFFF00"/>
                </a:solidFill>
                <a:effectLst>
                  <a:outerShdw blurRad="38100" dist="38100" dir="2700000" algn="tl">
                    <a:srgbClr val="000000">
                      <a:alpha val="43137"/>
                    </a:srgbClr>
                  </a:outerShdw>
                </a:effectLst>
              </a:rPr>
            </a:br>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8800071"/>
      </p:ext>
    </p:extLst>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2770" name="Rectangle 2"/>
          <p:cNvSpPr>
            <a:spLocks noGrp="1" noChangeArrowheads="1"/>
          </p:cNvSpPr>
          <p:nvPr>
            <p:ph type="ctrTitle"/>
          </p:nvPr>
        </p:nvSpPr>
        <p:spPr>
          <a:xfrm>
            <a:off x="838200" y="533400"/>
            <a:ext cx="9003957" cy="1431925"/>
          </a:xfrm>
        </p:spPr>
        <p:txBody>
          <a:bodyPr/>
          <a:lstStyle/>
          <a:p>
            <a:r>
              <a:rPr lang="en-US" altLang="en-US" sz="3600" b="0" i="1" u="sng" dirty="0">
                <a:solidFill>
                  <a:srgbClr val="00FFFF"/>
                </a:solidFill>
                <a:cs typeface="Times New Roman" pitchFamily="18" charset="0"/>
              </a:rPr>
              <a:t>Sending Hymn</a:t>
            </a:r>
            <a:br>
              <a:rPr lang="en-US" altLang="en-US" sz="3600" b="0" i="1" u="sng" dirty="0">
                <a:solidFill>
                  <a:srgbClr val="FFFF00"/>
                </a:solidFill>
                <a:cs typeface="Times New Roman" pitchFamily="18" charset="0"/>
              </a:rPr>
            </a:br>
            <a:r>
              <a:rPr lang="en-US" altLang="en-US" sz="2800" b="0" i="1" dirty="0">
                <a:solidFill>
                  <a:srgbClr val="FFFF00"/>
                </a:solidFill>
                <a:effectLst>
                  <a:outerShdw blurRad="38100" dist="38100" dir="2700000" algn="tl">
                    <a:srgbClr val="000000">
                      <a:alpha val="43137"/>
                    </a:srgbClr>
                  </a:outerShdw>
                </a:effectLst>
              </a:rPr>
              <a:t># 300 “We Are One In the Spirit”</a:t>
            </a:r>
          </a:p>
        </p:txBody>
      </p:sp>
      <p:sp>
        <p:nvSpPr>
          <p:cNvPr id="5" name="Rectangle 4"/>
          <p:cNvSpPr/>
          <p:nvPr/>
        </p:nvSpPr>
        <p:spPr>
          <a:xfrm>
            <a:off x="139700" y="1676400"/>
            <a:ext cx="8991600" cy="4832092"/>
          </a:xfrm>
          <a:prstGeom prst="rect">
            <a:avLst/>
          </a:prstGeom>
        </p:spPr>
        <p:txBody>
          <a:bodyPr wrap="square">
            <a:spAutoFit/>
          </a:bodyPr>
          <a:lstStyle/>
          <a:p>
            <a:pPr algn="ctr"/>
            <a:r>
              <a:rPr lang="en-US" sz="2800" b="1" i="1" dirty="0">
                <a:effectLst>
                  <a:outerShdw blurRad="38100" dist="38100" dir="2700000" algn="tl">
                    <a:srgbClr val="000000">
                      <a:alpha val="43137"/>
                    </a:srgbClr>
                  </a:outerShdw>
                </a:effectLst>
              </a:rPr>
              <a:t>We will work with each other; </a:t>
            </a:r>
          </a:p>
          <a:p>
            <a:pPr algn="ctr"/>
            <a:r>
              <a:rPr lang="en-US" sz="2800" b="1" i="1" dirty="0">
                <a:effectLst>
                  <a:outerShdw blurRad="38100" dist="38100" dir="2700000" algn="tl">
                    <a:srgbClr val="000000">
                      <a:alpha val="43137"/>
                    </a:srgbClr>
                  </a:outerShdw>
                </a:effectLst>
              </a:rPr>
              <a:t>we will work side by side;</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we will work with each other; </a:t>
            </a:r>
          </a:p>
          <a:p>
            <a:pPr algn="ctr"/>
            <a:r>
              <a:rPr lang="en-US" sz="2800" b="1" i="1" dirty="0">
                <a:effectLst>
                  <a:outerShdw blurRad="38100" dist="38100" dir="2700000" algn="tl">
                    <a:srgbClr val="000000">
                      <a:alpha val="43137"/>
                    </a:srgbClr>
                  </a:outerShdw>
                </a:effectLst>
              </a:rPr>
              <a:t>we will work side by side,</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and we’ll guard human dignity </a:t>
            </a:r>
          </a:p>
          <a:p>
            <a:pPr algn="ctr"/>
            <a:r>
              <a:rPr lang="en-US" sz="2800" b="1" i="1" dirty="0">
                <a:effectLst>
                  <a:outerShdw blurRad="38100" dist="38100" dir="2700000" algn="tl">
                    <a:srgbClr val="000000">
                      <a:alpha val="43137"/>
                    </a:srgbClr>
                  </a:outerShdw>
                </a:effectLst>
              </a:rPr>
              <a:t>and save human pride:</a:t>
            </a:r>
            <a:br>
              <a:rPr lang="en-US" sz="2800" b="1" i="1" dirty="0">
                <a:effectLst>
                  <a:outerShdw blurRad="38100" dist="38100" dir="2700000" algn="tl">
                    <a:srgbClr val="000000">
                      <a:alpha val="43137"/>
                    </a:srgbClr>
                  </a:outerShdw>
                </a:effectLst>
              </a:rPr>
            </a:b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And they’ll know we are Christians </a:t>
            </a:r>
          </a:p>
          <a:p>
            <a:pPr algn="ctr"/>
            <a:r>
              <a:rPr lang="en-US" sz="2800" b="1" i="1" dirty="0">
                <a:effectLst>
                  <a:outerShdw blurRad="38100" dist="38100" dir="2700000" algn="tl">
                    <a:srgbClr val="000000">
                      <a:alpha val="43137"/>
                    </a:srgbClr>
                  </a:outerShdw>
                </a:effectLst>
              </a:rPr>
              <a:t>by our love, by our love;</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yes, they’ll know we are Christians by our love.</a:t>
            </a:r>
            <a:br>
              <a:rPr lang="en-US" sz="2800" b="1" i="1" dirty="0">
                <a:solidFill>
                  <a:srgbClr val="FFFF00"/>
                </a:solidFill>
                <a:effectLst>
                  <a:outerShdw blurRad="38100" dist="38100" dir="2700000" algn="tl">
                    <a:srgbClr val="000000">
                      <a:alpha val="43137"/>
                    </a:srgbClr>
                  </a:outerShdw>
                </a:effectLst>
              </a:rPr>
            </a:br>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8592756"/>
      </p:ext>
    </p:extLst>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2770" name="Rectangle 2"/>
          <p:cNvSpPr>
            <a:spLocks noGrp="1" noChangeArrowheads="1"/>
          </p:cNvSpPr>
          <p:nvPr>
            <p:ph type="ctrTitle"/>
          </p:nvPr>
        </p:nvSpPr>
        <p:spPr>
          <a:xfrm>
            <a:off x="838200" y="533400"/>
            <a:ext cx="9003957" cy="1431925"/>
          </a:xfrm>
        </p:spPr>
        <p:txBody>
          <a:bodyPr/>
          <a:lstStyle/>
          <a:p>
            <a:r>
              <a:rPr lang="en-US" altLang="en-US" sz="3600" b="0" i="1" u="sng" dirty="0">
                <a:solidFill>
                  <a:srgbClr val="00FFFF"/>
                </a:solidFill>
                <a:cs typeface="Times New Roman" pitchFamily="18" charset="0"/>
              </a:rPr>
              <a:t>Sending Hymn</a:t>
            </a:r>
            <a:br>
              <a:rPr lang="en-US" altLang="en-US" sz="3600" b="0" i="1" u="sng" dirty="0">
                <a:solidFill>
                  <a:srgbClr val="FFFF00"/>
                </a:solidFill>
                <a:cs typeface="Times New Roman" pitchFamily="18" charset="0"/>
              </a:rPr>
            </a:br>
            <a:r>
              <a:rPr lang="en-US" altLang="en-US" sz="2800" b="0" i="1" dirty="0">
                <a:solidFill>
                  <a:srgbClr val="FFFF00"/>
                </a:solidFill>
                <a:effectLst>
                  <a:outerShdw blurRad="38100" dist="38100" dir="2700000" algn="tl">
                    <a:srgbClr val="000000">
                      <a:alpha val="43137"/>
                    </a:srgbClr>
                  </a:outerShdw>
                </a:effectLst>
              </a:rPr>
              <a:t># 300 “We Are One In the Spirit”</a:t>
            </a:r>
          </a:p>
        </p:txBody>
      </p:sp>
      <p:sp>
        <p:nvSpPr>
          <p:cNvPr id="5" name="Rectangle 4"/>
          <p:cNvSpPr/>
          <p:nvPr/>
        </p:nvSpPr>
        <p:spPr>
          <a:xfrm>
            <a:off x="139700" y="1676400"/>
            <a:ext cx="8991600" cy="4832092"/>
          </a:xfrm>
          <a:prstGeom prst="rect">
            <a:avLst/>
          </a:prstGeom>
        </p:spPr>
        <p:txBody>
          <a:bodyPr wrap="square">
            <a:spAutoFit/>
          </a:bodyPr>
          <a:lstStyle/>
          <a:p>
            <a:pPr algn="ctr"/>
            <a:r>
              <a:rPr lang="en-US" sz="2800" b="1" i="1" dirty="0">
                <a:effectLst>
                  <a:outerShdw blurRad="38100" dist="38100" dir="2700000" algn="tl">
                    <a:srgbClr val="000000">
                      <a:alpha val="43137"/>
                    </a:srgbClr>
                  </a:outerShdw>
                </a:effectLst>
              </a:rPr>
              <a:t>All praise to the Father, </a:t>
            </a:r>
          </a:p>
          <a:p>
            <a:pPr algn="ctr"/>
            <a:r>
              <a:rPr lang="en-US" sz="2800" b="1" i="1" dirty="0">
                <a:effectLst>
                  <a:outerShdw blurRad="38100" dist="38100" dir="2700000" algn="tl">
                    <a:srgbClr val="000000">
                      <a:alpha val="43137"/>
                    </a:srgbClr>
                  </a:outerShdw>
                </a:effectLst>
              </a:rPr>
              <a:t>from whom all things come,</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and all praise to Christ Jesus, </a:t>
            </a:r>
          </a:p>
          <a:p>
            <a:pPr algn="ctr"/>
            <a:r>
              <a:rPr lang="en-US" sz="2800" b="1" i="1" dirty="0">
                <a:effectLst>
                  <a:outerShdw blurRad="38100" dist="38100" dir="2700000" algn="tl">
                    <a:srgbClr val="000000">
                      <a:alpha val="43137"/>
                    </a:srgbClr>
                  </a:outerShdw>
                </a:effectLst>
              </a:rPr>
              <a:t>God’s only Son,</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and all praise to the Spirit, </a:t>
            </a:r>
          </a:p>
          <a:p>
            <a:pPr algn="ctr"/>
            <a:r>
              <a:rPr lang="en-US" sz="2800" b="1" i="1" dirty="0">
                <a:effectLst>
                  <a:outerShdw blurRad="38100" dist="38100" dir="2700000" algn="tl">
                    <a:srgbClr val="000000">
                      <a:alpha val="43137"/>
                    </a:srgbClr>
                  </a:outerShdw>
                </a:effectLst>
              </a:rPr>
              <a:t>who makes us one:</a:t>
            </a:r>
            <a:br>
              <a:rPr lang="en-US" sz="2800" b="1" i="1" dirty="0">
                <a:effectLst>
                  <a:outerShdw blurRad="38100" dist="38100" dir="2700000" algn="tl">
                    <a:srgbClr val="000000">
                      <a:alpha val="43137"/>
                    </a:srgbClr>
                  </a:outerShdw>
                </a:effectLst>
              </a:rPr>
            </a:b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And they’ll know we are Christians </a:t>
            </a:r>
          </a:p>
          <a:p>
            <a:pPr algn="ctr"/>
            <a:r>
              <a:rPr lang="en-US" sz="2800" b="1" i="1" dirty="0">
                <a:effectLst>
                  <a:outerShdw blurRad="38100" dist="38100" dir="2700000" algn="tl">
                    <a:srgbClr val="000000">
                      <a:alpha val="43137"/>
                    </a:srgbClr>
                  </a:outerShdw>
                </a:effectLst>
              </a:rPr>
              <a:t>by our love, by our love;</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yes, they’ll know we are Christians by our love.</a:t>
            </a:r>
            <a:br>
              <a:rPr lang="en-US" sz="2800" b="1" i="1" dirty="0">
                <a:solidFill>
                  <a:srgbClr val="FFFF00"/>
                </a:solidFill>
                <a:effectLst>
                  <a:outerShdw blurRad="38100" dist="38100" dir="2700000" algn="tl">
                    <a:srgbClr val="000000">
                      <a:alpha val="43137"/>
                    </a:srgbClr>
                  </a:outerShdw>
                </a:effectLst>
              </a:rPr>
            </a:br>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155641"/>
      </p:ext>
    </p:extLst>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Rectangle 2"/>
          <p:cNvSpPr>
            <a:spLocks noGrp="1" noChangeArrowheads="1"/>
          </p:cNvSpPr>
          <p:nvPr>
            <p:ph type="ctrTitle"/>
          </p:nvPr>
        </p:nvSpPr>
        <p:spPr>
          <a:xfrm>
            <a:off x="838200" y="2209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Tree>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Rectangle 2"/>
          <p:cNvSpPr>
            <a:spLocks noGrp="1" noChangeArrowheads="1"/>
          </p:cNvSpPr>
          <p:nvPr>
            <p:ph type="ctrTitle"/>
          </p:nvPr>
        </p:nvSpPr>
        <p:spPr>
          <a:xfrm>
            <a:off x="679621" y="308447"/>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0" y="2188605"/>
            <a:ext cx="915635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sz="2800" b="1" i="1" kern="0" dirty="0">
                <a:solidFill>
                  <a:srgbClr val="FFFF00"/>
                </a:solidFill>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547 “Go, My Children, with My Blessing”</a:t>
            </a:r>
          </a:p>
          <a:p>
            <a:pPr algn="ctr">
              <a:lnSpc>
                <a:spcPct val="80000"/>
              </a:lnSpc>
            </a:pPr>
            <a:r>
              <a:rPr lang="en-US" sz="2800" b="1" i="1" dirty="0">
                <a:solidFill>
                  <a:srgbClr val="FFFF00"/>
                </a:solidFill>
                <a:effectLst>
                  <a:outerShdw blurRad="38100" dist="38100" dir="2700000" algn="tl">
                    <a:srgbClr val="000000">
                      <a:alpha val="43137"/>
                    </a:srgbClr>
                  </a:outerShdw>
                </a:effectLst>
              </a:rPr>
              <a:t>(Stanza 1) </a:t>
            </a:r>
            <a:endParaRPr lang="en-US" dirty="0">
              <a:effectLst/>
            </a:endParaRPr>
          </a:p>
          <a:p>
            <a:pPr algn="ctr"/>
            <a:r>
              <a:rPr lang="en-US" sz="2800" b="1" i="1" dirty="0">
                <a:effectLst>
                  <a:outerShdw blurRad="38100" dist="38100" dir="2700000" algn="tl">
                    <a:srgbClr val="000000">
                      <a:alpha val="43137"/>
                    </a:srgbClr>
                  </a:outerShdw>
                </a:effectLst>
              </a:rPr>
              <a:t>Go, my children, with my blessing, never alone. </a:t>
            </a:r>
            <a:endParaRPr lang="en-US" sz="2800" dirty="0">
              <a:effectLst>
                <a:outerShdw blurRad="38100" dist="38100" dir="2700000" algn="tl">
                  <a:srgbClr val="000000">
                    <a:alpha val="43137"/>
                  </a:srgbClr>
                </a:outerShdw>
              </a:effectLst>
            </a:endParaRPr>
          </a:p>
          <a:p>
            <a:pPr algn="ctr"/>
            <a:r>
              <a:rPr lang="en-US" sz="2800" b="1" i="1" dirty="0">
                <a:effectLst>
                  <a:outerShdw blurRad="38100" dist="38100" dir="2700000" algn="tl">
                    <a:srgbClr val="000000">
                      <a:alpha val="43137"/>
                    </a:srgbClr>
                  </a:outerShdw>
                </a:effectLst>
              </a:rPr>
              <a:t>Waking, sleeping, I am with you, you are my own.</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In my love’s baptismal river </a:t>
            </a:r>
          </a:p>
          <a:p>
            <a:pPr algn="ctr"/>
            <a:r>
              <a:rPr lang="en-US" sz="2800" b="1" i="1" dirty="0">
                <a:effectLst>
                  <a:outerShdw blurRad="38100" dist="38100" dir="2700000" algn="tl">
                    <a:srgbClr val="000000">
                      <a:alpha val="43137"/>
                    </a:srgbClr>
                  </a:outerShdw>
                </a:effectLst>
              </a:rPr>
              <a:t>I have made you mine forever. </a:t>
            </a:r>
            <a:endParaRPr lang="en-US" sz="2800" dirty="0">
              <a:effectLst>
                <a:outerShdw blurRad="38100" dist="38100" dir="2700000" algn="tl">
                  <a:srgbClr val="000000">
                    <a:alpha val="43137"/>
                  </a:srgbClr>
                </a:outerShdw>
              </a:effectLst>
            </a:endParaRPr>
          </a:p>
          <a:p>
            <a:pPr algn="ctr"/>
            <a:r>
              <a:rPr lang="en-US" sz="2800" b="1" i="1" dirty="0">
                <a:effectLst>
                  <a:outerShdw blurRad="38100" dist="38100" dir="2700000" algn="tl">
                    <a:srgbClr val="000000">
                      <a:alpha val="43137"/>
                    </a:srgbClr>
                  </a:outerShdw>
                </a:effectLst>
              </a:rPr>
              <a:t>Go, my children, with my blessing, you are my own.</a:t>
            </a:r>
            <a:endParaRPr lang="en-US" sz="2800" dirty="0">
              <a:effectLst>
                <a:outerShdw blurRad="38100" dist="38100" dir="2700000" algn="tl">
                  <a:srgbClr val="000000">
                    <a:alpha val="43137"/>
                  </a:srgbClr>
                </a:outerShdw>
              </a:effectLst>
            </a:endParaRPr>
          </a:p>
          <a:p>
            <a:pPr algn="ctr"/>
            <a:br>
              <a:rPr lang="en-US" sz="2800" b="1" i="1" dirty="0">
                <a:effectLst/>
              </a:rPr>
            </a:br>
            <a:endParaRPr lang="en-US" sz="2800" b="1" i="1"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098" name="Rectangle 2"/>
          <p:cNvSpPr>
            <a:spLocks noGrp="1" noChangeArrowheads="1"/>
          </p:cNvSpPr>
          <p:nvPr>
            <p:ph type="ctrTitle"/>
          </p:nvPr>
        </p:nvSpPr>
        <p:spPr>
          <a:xfrm>
            <a:off x="1788671" y="1086803"/>
            <a:ext cx="8153400" cy="762000"/>
          </a:xfrm>
        </p:spPr>
        <p:txBody>
          <a:bodyPr/>
          <a:lstStyle/>
          <a:p>
            <a:r>
              <a:rPr lang="en-US" altLang="en-US" sz="3600" i="1" u="sng" dirty="0" err="1">
                <a:solidFill>
                  <a:srgbClr val="00FFFF"/>
                </a:solidFill>
                <a:latin typeface="+mn-lt"/>
              </a:rPr>
              <a:t>Homecrest</a:t>
            </a:r>
            <a:r>
              <a:rPr lang="en-US" altLang="en-US" sz="3600" i="1" u="sng" dirty="0">
                <a:solidFill>
                  <a:srgbClr val="00FFFF"/>
                </a:solidFill>
                <a:latin typeface="+mn-lt"/>
              </a:rPr>
              <a:t> Presbyterian Church</a:t>
            </a:r>
            <a:br>
              <a:rPr lang="en-US" altLang="en-US" sz="3600" i="1" dirty="0">
                <a:solidFill>
                  <a:srgbClr val="FF0000"/>
                </a:solidFill>
                <a:latin typeface="Arial" charset="0"/>
              </a:rPr>
            </a:br>
            <a:br>
              <a:rPr lang="en-US" altLang="en-US" sz="3600" i="1" dirty="0">
                <a:solidFill>
                  <a:srgbClr val="FF0000"/>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April 2</a:t>
            </a:r>
            <a:r>
              <a:rPr lang="en-US" altLang="en-US" sz="3000" i="1" baseline="30000" dirty="0">
                <a:latin typeface="Arial" charset="0"/>
              </a:rPr>
              <a:t>nd</a:t>
            </a:r>
            <a:r>
              <a:rPr lang="en-US" altLang="en-US" sz="3000" i="1" dirty="0">
                <a:latin typeface="Arial" charset="0"/>
              </a:rPr>
              <a:t>, 2017</a:t>
            </a:r>
            <a:br>
              <a:rPr lang="en-US" altLang="en-US" sz="3000" i="1" dirty="0">
                <a:latin typeface="Arial" charset="0"/>
              </a:rPr>
            </a:br>
            <a:br>
              <a:rPr lang="en-US" altLang="en-US" sz="3000" i="1" dirty="0">
                <a:latin typeface="Arial" charset="0"/>
              </a:rPr>
            </a:br>
            <a:r>
              <a:rPr lang="en-US" altLang="en-US" sz="3000" i="1" dirty="0">
                <a:solidFill>
                  <a:srgbClr val="FA06BA"/>
                </a:solidFill>
                <a:latin typeface="Arial" charset="0"/>
              </a:rPr>
              <a:t>5th Sunday in Lent / Holy Communion </a:t>
            </a:r>
          </a:p>
        </p:txBody>
      </p:sp>
      <p:pic>
        <p:nvPicPr>
          <p:cNvPr id="5" name="Picture 4"/>
          <p:cNvPicPr/>
          <p:nvPr/>
        </p:nvPicPr>
        <p:blipFill>
          <a:blip r:embed="rId4"/>
          <a:stretch>
            <a:fillRect/>
          </a:stretch>
        </p:blipFill>
        <p:spPr>
          <a:xfrm>
            <a:off x="6810632" y="4459605"/>
            <a:ext cx="2333368" cy="2398395"/>
          </a:xfrm>
          <a:prstGeom prst="rect">
            <a:avLst/>
          </a:prstGeom>
        </p:spPr>
      </p:pic>
    </p:spTree>
    <p:extLst>
      <p:ext uri="{BB962C8B-B14F-4D97-AF65-F5344CB8AC3E}">
        <p14:creationId xmlns:p14="http://schemas.microsoft.com/office/powerpoint/2010/main" val="224964067"/>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76200"/>
            <a:ext cx="10820400" cy="6934200"/>
          </a:xfrm>
          <a:prstGeom prst="rect">
            <a:avLst/>
          </a:prstGeom>
        </p:spPr>
      </p:pic>
      <p:sp>
        <p:nvSpPr>
          <p:cNvPr id="3" name="Subtitle 2"/>
          <p:cNvSpPr>
            <a:spLocks noGrp="1"/>
          </p:cNvSpPr>
          <p:nvPr>
            <p:ph type="subTitle" sz="quarter" idx="1"/>
          </p:nvPr>
        </p:nvSpPr>
        <p:spPr>
          <a:xfrm>
            <a:off x="-84868" y="2133600"/>
            <a:ext cx="9228868" cy="1752600"/>
          </a:xfrm>
        </p:spPr>
        <p:txBody>
          <a:bodyPr/>
          <a:lstStyle/>
          <a:p>
            <a:pPr algn="ctr"/>
            <a:r>
              <a:rPr lang="en-US" sz="4000" b="1" i="1" dirty="0"/>
              <a:t>Breathe on me, Breath of God,</a:t>
            </a:r>
            <a:br>
              <a:rPr lang="en-US" sz="4000" b="1" i="1" dirty="0"/>
            </a:br>
            <a:r>
              <a:rPr lang="en-US" sz="4000" b="1" i="1" dirty="0"/>
              <a:t>so shall I never die,</a:t>
            </a:r>
            <a:br>
              <a:rPr lang="en-US" sz="4000" b="1" i="1" dirty="0"/>
            </a:br>
            <a:r>
              <a:rPr lang="en-US" sz="4000" b="1" i="1" dirty="0"/>
              <a:t>but live with thee the perfect life</a:t>
            </a:r>
            <a:br>
              <a:rPr lang="en-US" sz="4000" b="1" i="1" dirty="0"/>
            </a:br>
            <a:r>
              <a:rPr lang="en-US" sz="4000" b="1" i="1" dirty="0"/>
              <a:t>of thine eternity.</a:t>
            </a:r>
            <a:br>
              <a:rPr lang="en-US" sz="4000" b="1" i="1" dirty="0"/>
            </a:br>
            <a:br>
              <a:rPr lang="en-US" sz="4000" b="1" i="1" dirty="0"/>
            </a:br>
            <a:br>
              <a:rPr lang="en-US" sz="4000" b="1" i="1" dirty="0">
                <a:effectLst>
                  <a:outerShdw blurRad="38100" dist="38100" dir="2700000" algn="tl">
                    <a:srgbClr val="000000">
                      <a:alpha val="43137"/>
                    </a:srgbClr>
                  </a:outerShdw>
                </a:effectLst>
              </a:rPr>
            </a:br>
            <a:br>
              <a:rPr lang="en-US" sz="3800" b="1" i="1" dirty="0">
                <a:effectLst/>
              </a:rPr>
            </a:br>
            <a:br>
              <a:rPr lang="en-US" sz="3800" b="1" i="1" dirty="0">
                <a:effectLst/>
              </a:rPr>
            </a:br>
            <a:endParaRPr lang="en-US" sz="3800" b="1" i="1" dirty="0">
              <a:effectLst/>
            </a:endParaRPr>
          </a:p>
          <a:p>
            <a:pPr algn="ctr"/>
            <a:br>
              <a:rPr lang="en-US" sz="3600" b="1" i="1" dirty="0">
                <a:solidFill>
                  <a:srgbClr val="FFFF00"/>
                </a:solidFill>
                <a:effectLst/>
              </a:rPr>
            </a:br>
            <a:br>
              <a:rPr lang="en-US" sz="3600" b="1" i="1" dirty="0">
                <a:solidFill>
                  <a:srgbClr val="FFFF00"/>
                </a:solidFill>
                <a:effectLst/>
              </a:rPr>
            </a:br>
            <a:endParaRPr lang="en-US" sz="3600" b="1" i="1" dirty="0">
              <a:solidFill>
                <a:srgbClr val="FFFF00"/>
              </a:solidFill>
              <a:effectLst/>
            </a:endParaRPr>
          </a:p>
        </p:txBody>
      </p:sp>
      <p:sp>
        <p:nvSpPr>
          <p:cNvPr id="7" name="Rectangle 2"/>
          <p:cNvSpPr txBox="1">
            <a:spLocks noChangeArrowheads="1"/>
          </p:cNvSpPr>
          <p:nvPr/>
        </p:nvSpPr>
        <p:spPr bwMode="auto">
          <a:xfrm>
            <a:off x="986266" y="990600"/>
            <a:ext cx="7086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cs typeface="Times New Roman" pitchFamily="18" charset="0"/>
              </a:rPr>
              <a:t>Gathering Hymn</a:t>
            </a:r>
            <a:br>
              <a:rPr lang="en-US" altLang="en-US" sz="3600" b="0" i="1" u="sng" kern="0" dirty="0">
                <a:solidFill>
                  <a:srgbClr val="FFFF00"/>
                </a:solidFill>
                <a:cs typeface="Times New Roman" pitchFamily="18" charset="0"/>
              </a:rPr>
            </a:br>
            <a:r>
              <a:rPr lang="en-US" altLang="en-US" sz="2600" b="0" i="1" kern="0" dirty="0">
                <a:solidFill>
                  <a:srgbClr val="FF0000"/>
                </a:solidFill>
                <a:effectLst/>
              </a:rPr>
              <a:t># 286 “Breathe on me, Breath of God</a:t>
            </a:r>
            <a:r>
              <a:rPr lang="en-US" sz="2600" b="0" i="1" kern="0" dirty="0">
                <a:solidFill>
                  <a:srgbClr val="FF0000"/>
                </a:solidFill>
                <a:effectLst/>
              </a:rPr>
              <a:t>”</a:t>
            </a:r>
            <a:br>
              <a:rPr lang="en-US" altLang="en-US" sz="2600" b="0" i="1" kern="0" dirty="0">
                <a:solidFill>
                  <a:srgbClr val="00FFFF"/>
                </a:solidFill>
                <a:effectLst>
                  <a:outerShdw blurRad="38100" dist="38100" dir="2700000" algn="tl">
                    <a:srgbClr val="000000">
                      <a:alpha val="43137"/>
                    </a:srgbClr>
                  </a:outerShdw>
                </a:effectLst>
              </a:rPr>
            </a:br>
            <a:endParaRPr lang="en-US" altLang="en-US" sz="2000" b="0" i="1" kern="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1735643"/>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762000" y="603011"/>
            <a:ext cx="7420768"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chemeClr val="tx1"/>
                </a:solidFill>
              </a:rPr>
              <a:t>Call to Confession </a:t>
            </a:r>
            <a:r>
              <a:rPr lang="en-US" altLang="en-US" sz="2000" b="0" i="1" dirty="0">
                <a:solidFill>
                  <a:schemeClr val="tx1"/>
                </a:solidFill>
              </a:rPr>
              <a:t>(Romans 8:6, 10)</a:t>
            </a:r>
            <a:br>
              <a:rPr lang="en-US" altLang="en-US" sz="2000" b="0" i="1" dirty="0">
                <a:solidFill>
                  <a:schemeClr val="tx1"/>
                </a:solidFill>
              </a:rPr>
            </a:br>
            <a:r>
              <a:rPr lang="en-US" sz="2000" i="1" dirty="0">
                <a:effectLst>
                  <a:outerShdw blurRad="38100" dist="38100" dir="2700000" algn="tl">
                    <a:srgbClr val="000000">
                      <a:alpha val="43137"/>
                    </a:srgbClr>
                  </a:outerShdw>
                </a:effectLst>
                <a:latin typeface="+mn-lt"/>
              </a:rPr>
              <a:t>To set the mind on the flesh is death, but to set the mind on the Spirit is life and peace.  Trusting in the Spirit of God, let us confess our sins before God and our neighbors. </a:t>
            </a:r>
            <a:br>
              <a:rPr lang="en-US" dirty="0">
                <a:effectLst>
                  <a:outerShdw blurRad="38100" dist="38100" dir="2700000" algn="tl">
                    <a:srgbClr val="000000">
                      <a:alpha val="43137"/>
                    </a:srgbClr>
                  </a:outerShdw>
                </a:effectLst>
              </a:rPr>
            </a:br>
            <a:br>
              <a:rPr lang="en-US" sz="1800" i="1" dirty="0">
                <a:effectLst>
                  <a:outerShdw blurRad="38100" dist="38100" dir="2700000" algn="tl">
                    <a:srgbClr val="000000">
                      <a:alpha val="43137"/>
                    </a:srgbClr>
                  </a:outerShdw>
                </a:effectLst>
                <a:latin typeface="+mn-lt"/>
              </a:rPr>
            </a:br>
            <a:br>
              <a:rPr lang="en-US" sz="2400" dirty="0">
                <a:effectLst/>
                <a:latin typeface="+mn-lt"/>
              </a:rPr>
            </a:br>
            <a:endParaRPr lang="en-US" altLang="en-US" sz="2400" i="1" dirty="0">
              <a:solidFill>
                <a:srgbClr val="FF3300"/>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578708" y="152400"/>
            <a:ext cx="7727092" cy="1295400"/>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chemeClr val="tx1"/>
                </a:solidFill>
              </a:rPr>
              <a:t>Prayer of Confession </a:t>
            </a:r>
            <a:r>
              <a:rPr lang="en-US" altLang="en-US" sz="2800" b="0" i="1" dirty="0">
                <a:solidFill>
                  <a:schemeClr val="tx1"/>
                </a:solidFill>
              </a:rPr>
              <a:t>(in unison) Psalm 130:1-6 </a:t>
            </a:r>
            <a:br>
              <a:rPr lang="en-US" altLang="en-US" sz="2800" b="0" i="1" dirty="0">
                <a:solidFill>
                  <a:schemeClr val="tx1"/>
                </a:solidFill>
              </a:rPr>
            </a:br>
            <a:r>
              <a:rPr lang="en-US" sz="2600" i="1" dirty="0">
                <a:solidFill>
                  <a:srgbClr val="00FFFF"/>
                </a:solidFill>
                <a:effectLst>
                  <a:outerShdw blurRad="38100" dist="38100" dir="2700000" algn="tl">
                    <a:srgbClr val="000000">
                      <a:alpha val="43137"/>
                    </a:srgbClr>
                  </a:outerShdw>
                </a:effectLst>
                <a:latin typeface="+mn-lt"/>
              </a:rPr>
              <a:t>Out of the depths we cry to you, O LORD. </a:t>
            </a:r>
            <a:br>
              <a:rPr lang="en-US" sz="2600" i="1" dirty="0">
                <a:solidFill>
                  <a:srgbClr val="00FFFF"/>
                </a:solidFill>
                <a:effectLst>
                  <a:outerShdw blurRad="38100" dist="38100" dir="2700000" algn="tl">
                    <a:srgbClr val="000000">
                      <a:alpha val="43137"/>
                    </a:srgbClr>
                  </a:outerShdw>
                </a:effectLst>
                <a:latin typeface="+mn-lt"/>
              </a:rPr>
            </a:br>
            <a:r>
              <a:rPr lang="en-US" sz="2600" i="1" dirty="0">
                <a:solidFill>
                  <a:srgbClr val="00FFFF"/>
                </a:solidFill>
                <a:effectLst>
                  <a:outerShdw blurRad="38100" dist="38100" dir="2700000" algn="tl">
                    <a:srgbClr val="000000">
                      <a:alpha val="43137"/>
                    </a:srgbClr>
                  </a:outerShdw>
                </a:effectLst>
                <a:latin typeface="+mn-lt"/>
              </a:rPr>
              <a:t>Lord, hear our voices!                                                                   Let your ears be attentive to the voice of our supplications.                                                   </a:t>
            </a:r>
            <a:br>
              <a:rPr lang="en-US" sz="2600" i="1" dirty="0">
                <a:solidFill>
                  <a:srgbClr val="00FFFF"/>
                </a:solidFill>
                <a:effectLst>
                  <a:outerShdw blurRad="38100" dist="38100" dir="2700000" algn="tl">
                    <a:srgbClr val="000000">
                      <a:alpha val="43137"/>
                    </a:srgbClr>
                  </a:outerShdw>
                </a:effectLst>
                <a:latin typeface="+mn-lt"/>
              </a:rPr>
            </a:br>
            <a:r>
              <a:rPr lang="en-US" sz="2600" i="1" dirty="0">
                <a:solidFill>
                  <a:srgbClr val="00FFFF"/>
                </a:solidFill>
                <a:effectLst>
                  <a:outerShdw blurRad="38100" dist="38100" dir="2700000" algn="tl">
                    <a:srgbClr val="000000">
                      <a:alpha val="43137"/>
                    </a:srgbClr>
                  </a:outerShdw>
                </a:effectLst>
                <a:latin typeface="+mn-lt"/>
              </a:rPr>
              <a:t>If you, O LORD, should mark iniquities, </a:t>
            </a:r>
            <a:br>
              <a:rPr lang="en-US" sz="2600" i="1" dirty="0">
                <a:solidFill>
                  <a:srgbClr val="00FFFF"/>
                </a:solidFill>
                <a:effectLst>
                  <a:outerShdw blurRad="38100" dist="38100" dir="2700000" algn="tl">
                    <a:srgbClr val="000000">
                      <a:alpha val="43137"/>
                    </a:srgbClr>
                  </a:outerShdw>
                </a:effectLst>
                <a:latin typeface="+mn-lt"/>
              </a:rPr>
            </a:br>
            <a:r>
              <a:rPr lang="en-US" sz="2600" i="1" dirty="0">
                <a:solidFill>
                  <a:srgbClr val="00FFFF"/>
                </a:solidFill>
                <a:effectLst>
                  <a:outerShdw blurRad="38100" dist="38100" dir="2700000" algn="tl">
                    <a:srgbClr val="000000">
                      <a:alpha val="43137"/>
                    </a:srgbClr>
                  </a:outerShdw>
                </a:effectLst>
                <a:latin typeface="+mn-lt"/>
              </a:rPr>
              <a:t>Lord, who could stand? </a:t>
            </a:r>
            <a:br>
              <a:rPr lang="en-US" sz="2600" i="1" dirty="0">
                <a:solidFill>
                  <a:srgbClr val="00FFFF"/>
                </a:solidFill>
                <a:effectLst>
                  <a:outerShdw blurRad="38100" dist="38100" dir="2700000" algn="tl">
                    <a:srgbClr val="000000">
                      <a:alpha val="43137"/>
                    </a:srgbClr>
                  </a:outerShdw>
                </a:effectLst>
                <a:latin typeface="+mn-lt"/>
              </a:rPr>
            </a:br>
            <a:r>
              <a:rPr lang="en-US" sz="2600" i="1" dirty="0">
                <a:solidFill>
                  <a:srgbClr val="00FFFF"/>
                </a:solidFill>
                <a:effectLst>
                  <a:outerShdw blurRad="38100" dist="38100" dir="2700000" algn="tl">
                    <a:srgbClr val="000000">
                      <a:alpha val="43137"/>
                    </a:srgbClr>
                  </a:outerShdw>
                </a:effectLst>
                <a:latin typeface="+mn-lt"/>
              </a:rPr>
              <a:t>But there is forgiveness with you, </a:t>
            </a:r>
            <a:br>
              <a:rPr lang="en-US" sz="2600" i="1" dirty="0">
                <a:solidFill>
                  <a:srgbClr val="00FFFF"/>
                </a:solidFill>
                <a:effectLst>
                  <a:outerShdw blurRad="38100" dist="38100" dir="2700000" algn="tl">
                    <a:srgbClr val="000000">
                      <a:alpha val="43137"/>
                    </a:srgbClr>
                  </a:outerShdw>
                </a:effectLst>
                <a:latin typeface="+mn-lt"/>
              </a:rPr>
            </a:br>
            <a:r>
              <a:rPr lang="en-US" sz="2600" i="1" dirty="0">
                <a:solidFill>
                  <a:srgbClr val="00FFFF"/>
                </a:solidFill>
                <a:effectLst>
                  <a:outerShdw blurRad="38100" dist="38100" dir="2700000" algn="tl">
                    <a:srgbClr val="000000">
                      <a:alpha val="43137"/>
                    </a:srgbClr>
                  </a:outerShdw>
                </a:effectLst>
                <a:latin typeface="+mn-lt"/>
              </a:rPr>
              <a:t>so that you may be revered.                           </a:t>
            </a:r>
            <a:br>
              <a:rPr lang="en-US" sz="2600" i="1" dirty="0">
                <a:solidFill>
                  <a:srgbClr val="00FFFF"/>
                </a:solidFill>
                <a:effectLst>
                  <a:outerShdw blurRad="38100" dist="38100" dir="2700000" algn="tl">
                    <a:srgbClr val="000000">
                      <a:alpha val="43137"/>
                    </a:srgbClr>
                  </a:outerShdw>
                </a:effectLst>
                <a:latin typeface="+mn-lt"/>
              </a:rPr>
            </a:br>
            <a:r>
              <a:rPr lang="en-US" sz="2600" i="1" dirty="0">
                <a:solidFill>
                  <a:srgbClr val="00FFFF"/>
                </a:solidFill>
                <a:effectLst>
                  <a:outerShdw blurRad="38100" dist="38100" dir="2700000" algn="tl">
                    <a:srgbClr val="000000">
                      <a:alpha val="43137"/>
                    </a:srgbClr>
                  </a:outerShdw>
                </a:effectLst>
                <a:latin typeface="+mn-lt"/>
              </a:rPr>
              <a:t>We wait for the LORD, our soul waits, </a:t>
            </a:r>
            <a:br>
              <a:rPr lang="en-US" sz="2600" i="1" dirty="0">
                <a:solidFill>
                  <a:srgbClr val="00FFFF"/>
                </a:solidFill>
                <a:effectLst>
                  <a:outerShdw blurRad="38100" dist="38100" dir="2700000" algn="tl">
                    <a:srgbClr val="000000">
                      <a:alpha val="43137"/>
                    </a:srgbClr>
                  </a:outerShdw>
                </a:effectLst>
                <a:latin typeface="+mn-lt"/>
              </a:rPr>
            </a:br>
            <a:r>
              <a:rPr lang="en-US" sz="2600" i="1" dirty="0">
                <a:solidFill>
                  <a:srgbClr val="00FFFF"/>
                </a:solidFill>
                <a:effectLst>
                  <a:outerShdw blurRad="38100" dist="38100" dir="2700000" algn="tl">
                    <a:srgbClr val="000000">
                      <a:alpha val="43137"/>
                    </a:srgbClr>
                  </a:outerShdw>
                </a:effectLst>
                <a:latin typeface="+mn-lt"/>
              </a:rPr>
              <a:t>and in his word we hope; </a:t>
            </a:r>
            <a:br>
              <a:rPr lang="en-US" sz="2600" i="1" dirty="0">
                <a:solidFill>
                  <a:srgbClr val="00FFFF"/>
                </a:solidFill>
                <a:effectLst>
                  <a:outerShdw blurRad="38100" dist="38100" dir="2700000" algn="tl">
                    <a:srgbClr val="000000">
                      <a:alpha val="43137"/>
                    </a:srgbClr>
                  </a:outerShdw>
                </a:effectLst>
                <a:latin typeface="+mn-lt"/>
              </a:rPr>
            </a:br>
            <a:r>
              <a:rPr lang="en-US" sz="2600" i="1" dirty="0">
                <a:solidFill>
                  <a:srgbClr val="00FFFF"/>
                </a:solidFill>
                <a:effectLst>
                  <a:outerShdw blurRad="38100" dist="38100" dir="2700000" algn="tl">
                    <a:srgbClr val="000000">
                      <a:alpha val="43137"/>
                    </a:srgbClr>
                  </a:outerShdw>
                </a:effectLst>
                <a:latin typeface="+mn-lt"/>
              </a:rPr>
              <a:t>Our soul waits for the Lord more than those who watch for the morning. </a:t>
            </a:r>
            <a:br>
              <a:rPr lang="en-US" sz="2600" i="1" dirty="0">
                <a:effectLst/>
                <a:latin typeface="+mn-lt"/>
              </a:rPr>
            </a:br>
            <a:br>
              <a:rPr lang="en-US" sz="2600" i="1" dirty="0">
                <a:solidFill>
                  <a:srgbClr val="00FFFF"/>
                </a:solidFill>
                <a:effectLst/>
                <a:latin typeface="+mn-lt"/>
              </a:rPr>
            </a:br>
            <a:br>
              <a:rPr lang="en-US" sz="2600" i="1" dirty="0">
                <a:solidFill>
                  <a:srgbClr val="00FFFF"/>
                </a:solidFill>
                <a:effectLst>
                  <a:outerShdw blurRad="38100" dist="38100" dir="2700000" algn="tl">
                    <a:srgbClr val="000000">
                      <a:alpha val="43137"/>
                    </a:srgbClr>
                  </a:outerShdw>
                </a:effectLst>
                <a:latin typeface="+mn-lt"/>
              </a:rPr>
            </a:br>
            <a:r>
              <a:rPr lang="en-US" sz="2800" i="1" dirty="0">
                <a:solidFill>
                  <a:srgbClr val="00FFFF"/>
                </a:solidFill>
                <a:effectLst>
                  <a:outerShdw blurRad="38100" dist="38100" dir="2700000" algn="tl">
                    <a:srgbClr val="000000">
                      <a:alpha val="43137"/>
                    </a:srgbClr>
                  </a:outerShdw>
                </a:effectLst>
                <a:latin typeface="+mn-lt"/>
              </a:rPr>
              <a:t> </a:t>
            </a:r>
            <a:br>
              <a:rPr lang="en-US" sz="2800" i="1" dirty="0">
                <a:solidFill>
                  <a:srgbClr val="00FFFF"/>
                </a:solidFill>
                <a:effectLst>
                  <a:outerShdw blurRad="38100" dist="38100" dir="2700000" algn="tl">
                    <a:srgbClr val="000000">
                      <a:alpha val="43137"/>
                    </a:srgbClr>
                  </a:outerShdw>
                </a:effectLst>
                <a:latin typeface="+mn-lt"/>
              </a:rPr>
            </a:br>
            <a:r>
              <a:rPr lang="en-US" sz="2800" i="1" dirty="0">
                <a:solidFill>
                  <a:srgbClr val="00FFFF"/>
                </a:solidFill>
                <a:effectLst>
                  <a:outerShdw blurRad="38100" dist="38100" dir="2700000" algn="tl">
                    <a:srgbClr val="000000">
                      <a:alpha val="43137"/>
                    </a:srgbClr>
                  </a:outerShdw>
                </a:effectLst>
                <a:latin typeface="+mn-lt"/>
                <a:cs typeface="Arial" panose="020B0604020202020204" pitchFamily="34" charset="0"/>
              </a:rPr>
              <a:t>  </a:t>
            </a:r>
            <a:br>
              <a:rPr lang="en-US" sz="2800" i="1" dirty="0">
                <a:solidFill>
                  <a:srgbClr val="00FFFF"/>
                </a:solidFill>
                <a:effectLst>
                  <a:outerShdw blurRad="38100" dist="38100" dir="2700000" algn="tl">
                    <a:srgbClr val="000000">
                      <a:alpha val="43137"/>
                    </a:srgbClr>
                  </a:outerShdw>
                </a:effectLst>
                <a:latin typeface="+mn-lt"/>
                <a:cs typeface="Arial" panose="020B0604020202020204" pitchFamily="34" charset="0"/>
              </a:rPr>
            </a:br>
            <a:endParaRPr lang="en-US" altLang="en-US" sz="2800" i="1" dirty="0">
              <a:solidFill>
                <a:srgbClr val="00FFFF"/>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1904036239"/>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7" y="0"/>
            <a:ext cx="9144000" cy="6858000"/>
          </a:xfrm>
          <a:prstGeom prst="rect">
            <a:avLst/>
          </a:prstGeom>
        </p:spPr>
      </p:pic>
      <p:sp>
        <p:nvSpPr>
          <p:cNvPr id="841730" name="Rectangle 2"/>
          <p:cNvSpPr>
            <a:spLocks noGrp="1" noChangeArrowheads="1"/>
          </p:cNvSpPr>
          <p:nvPr>
            <p:ph type="ctrTitle"/>
          </p:nvPr>
        </p:nvSpPr>
        <p:spPr>
          <a:xfrm>
            <a:off x="533400" y="457200"/>
            <a:ext cx="7620000" cy="1295400"/>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chemeClr val="tx1"/>
                </a:solidFill>
              </a:rPr>
              <a:t>Declaration of Forgiveness </a:t>
            </a:r>
            <a:br>
              <a:rPr lang="en-US" altLang="en-US" sz="3200" b="0" i="1" dirty="0">
                <a:solidFill>
                  <a:schemeClr val="tx1"/>
                </a:solidFill>
              </a:rPr>
            </a:br>
            <a:r>
              <a:rPr lang="en-US" altLang="en-US" sz="2400" b="0" i="1" dirty="0">
                <a:solidFill>
                  <a:schemeClr val="tx1"/>
                </a:solidFill>
              </a:rPr>
              <a:t>(Psalm 130:7-8)</a:t>
            </a:r>
            <a:br>
              <a:rPr lang="en-US" altLang="en-US" sz="2400" b="0" i="1" dirty="0">
                <a:solidFill>
                  <a:schemeClr val="tx1"/>
                </a:solidFill>
              </a:rPr>
            </a:br>
            <a:br>
              <a:rPr lang="en-US" altLang="en-US" sz="2400" b="0" i="1" dirty="0">
                <a:solidFill>
                  <a:schemeClr val="tx1"/>
                </a:solidFill>
              </a:rPr>
            </a:br>
            <a:r>
              <a:rPr lang="en-US" sz="2400" i="1" dirty="0">
                <a:solidFill>
                  <a:srgbClr val="FFFF00"/>
                </a:solidFill>
                <a:effectLst>
                  <a:outerShdw blurRad="38100" dist="38100" dir="2700000" algn="tl">
                    <a:srgbClr val="000000">
                      <a:alpha val="43137"/>
                    </a:srgbClr>
                  </a:outerShdw>
                </a:effectLst>
                <a:latin typeface="+mn-lt"/>
              </a:rPr>
              <a:t>O Israel, hope in the LORD!  </a:t>
            </a:r>
            <a:br>
              <a:rPr lang="en-US" sz="2400" i="1" dirty="0">
                <a:solidFill>
                  <a:srgbClr val="FFFF00"/>
                </a:solidFill>
                <a:effectLst>
                  <a:outerShdw blurRad="38100" dist="38100" dir="2700000" algn="tl">
                    <a:srgbClr val="000000">
                      <a:alpha val="43137"/>
                    </a:srgbClr>
                  </a:outerShdw>
                </a:effectLst>
                <a:latin typeface="+mn-lt"/>
              </a:rPr>
            </a:br>
            <a:r>
              <a:rPr lang="en-US" sz="2400" i="1" dirty="0">
                <a:solidFill>
                  <a:srgbClr val="FFFF00"/>
                </a:solidFill>
                <a:effectLst>
                  <a:outerShdw blurRad="38100" dist="38100" dir="2700000" algn="tl">
                    <a:srgbClr val="000000">
                      <a:alpha val="43137"/>
                    </a:srgbClr>
                  </a:outerShdw>
                </a:effectLst>
                <a:latin typeface="+mn-lt"/>
              </a:rPr>
              <a:t>For with the LORD there is steadfast love, </a:t>
            </a:r>
            <a:br>
              <a:rPr lang="en-US" sz="2400" i="1" dirty="0">
                <a:solidFill>
                  <a:srgbClr val="FFFF00"/>
                </a:solidFill>
                <a:effectLst>
                  <a:outerShdw blurRad="38100" dist="38100" dir="2700000" algn="tl">
                    <a:srgbClr val="000000">
                      <a:alpha val="43137"/>
                    </a:srgbClr>
                  </a:outerShdw>
                </a:effectLst>
                <a:latin typeface="+mn-lt"/>
              </a:rPr>
            </a:br>
            <a:r>
              <a:rPr lang="en-US" sz="2400" i="1" dirty="0">
                <a:solidFill>
                  <a:srgbClr val="FFFF00"/>
                </a:solidFill>
                <a:effectLst>
                  <a:outerShdw blurRad="38100" dist="38100" dir="2700000" algn="tl">
                    <a:srgbClr val="000000">
                      <a:alpha val="43137"/>
                    </a:srgbClr>
                  </a:outerShdw>
                </a:effectLst>
                <a:latin typeface="+mn-lt"/>
              </a:rPr>
              <a:t>and with him is great power to redeem. </a:t>
            </a:r>
            <a:br>
              <a:rPr lang="en-US" sz="2400" i="1" dirty="0">
                <a:solidFill>
                  <a:srgbClr val="FFFF00"/>
                </a:solidFill>
                <a:effectLst>
                  <a:outerShdw blurRad="38100" dist="38100" dir="2700000" algn="tl">
                    <a:srgbClr val="000000">
                      <a:alpha val="43137"/>
                    </a:srgbClr>
                  </a:outerShdw>
                </a:effectLst>
                <a:latin typeface="+mn-lt"/>
              </a:rPr>
            </a:br>
            <a:r>
              <a:rPr lang="en-US" sz="2400" i="1" dirty="0">
                <a:solidFill>
                  <a:srgbClr val="FFFF00"/>
                </a:solidFill>
                <a:effectLst>
                  <a:outerShdw blurRad="38100" dist="38100" dir="2700000" algn="tl">
                    <a:srgbClr val="000000">
                      <a:alpha val="43137"/>
                    </a:srgbClr>
                  </a:outerShdw>
                </a:effectLst>
                <a:latin typeface="+mn-lt"/>
              </a:rPr>
              <a:t>It is he who will redeem Israel from all its iniquities.       God has revived us through the Spirit and given us new life. Thanks be to God, Amen.</a:t>
            </a:r>
            <a:br>
              <a:rPr lang="en-US" sz="2800" dirty="0">
                <a:effectLst/>
              </a:rPr>
            </a:br>
            <a:r>
              <a:rPr lang="en-US" sz="2800" i="1" dirty="0">
                <a:solidFill>
                  <a:srgbClr val="00FFFF"/>
                </a:solidFill>
                <a:effectLst>
                  <a:outerShdw blurRad="38100" dist="38100" dir="2700000" algn="tl">
                    <a:srgbClr val="000000">
                      <a:alpha val="43137"/>
                    </a:srgbClr>
                  </a:outerShdw>
                </a:effectLst>
                <a:latin typeface="+mn-lt"/>
              </a:rPr>
              <a:t> </a:t>
            </a:r>
            <a:br>
              <a:rPr lang="en-US" sz="2800" dirty="0">
                <a:solidFill>
                  <a:srgbClr val="00FFFF"/>
                </a:solidFill>
                <a:effectLst>
                  <a:outerShdw blurRad="38100" dist="38100" dir="2700000" algn="tl">
                    <a:srgbClr val="000000">
                      <a:alpha val="43137"/>
                    </a:srgbClr>
                  </a:outerShdw>
                </a:effectLst>
              </a:rPr>
            </a:br>
            <a:r>
              <a:rPr lang="en-US" sz="2800" i="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800"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dirty="0">
                <a:solidFill>
                  <a:srgbClr val="00FFFF"/>
                </a:solidFill>
                <a:effectLst/>
                <a:latin typeface="Arial" panose="020B0604020202020204" pitchFamily="34" charset="0"/>
                <a:cs typeface="Arial" panose="020B0604020202020204" pitchFamily="34" charset="0"/>
              </a:rPr>
            </a:br>
            <a:r>
              <a:rPr lang="en-US" sz="28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800" i="1" dirty="0">
                <a:effectLst>
                  <a:outerShdw blurRad="38100" dist="38100" dir="2700000" algn="tl">
                    <a:srgbClr val="000000">
                      <a:alpha val="43137"/>
                    </a:srgbClr>
                  </a:outerShdw>
                </a:effectLst>
              </a:rPr>
            </a:br>
            <a:r>
              <a:rPr lang="en-US" sz="28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800" i="1" dirty="0">
                <a:solidFill>
                  <a:srgbClr val="FFFF00"/>
                </a:solidFill>
                <a:effectLst>
                  <a:outerShdw blurRad="38100" dist="38100" dir="2700000" algn="tl">
                    <a:srgbClr val="000000">
                      <a:alpha val="43137"/>
                    </a:srgbClr>
                  </a:outerShdw>
                </a:effectLst>
                <a:latin typeface="+mn-lt"/>
              </a:rPr>
            </a:br>
            <a:endParaRPr lang="en-US" altLang="en-US" sz="2800" b="0" i="1"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2798302501"/>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41835</TotalTime>
  <Words>1618</Words>
  <Application>Microsoft Office PowerPoint</Application>
  <PresentationFormat>On-screen Show (4:3)</PresentationFormat>
  <Paragraphs>346</Paragraphs>
  <Slides>56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Arial Black</vt:lpstr>
      <vt:lpstr>Helvetica</vt:lpstr>
      <vt:lpstr>Times New Roman</vt:lpstr>
      <vt:lpstr>Wingdings</vt:lpstr>
      <vt:lpstr>Glass Layers</vt:lpstr>
      <vt:lpstr>Homecrest Presbyterian Church  Worship of the Lord’s Day April 2nd, 2017  5th Sunday in Lent / Holy Communion </vt:lpstr>
      <vt:lpstr>Gathering Around the WORD Call to Worship </vt:lpstr>
      <vt:lpstr>PowerPoint Presentation</vt:lpstr>
      <vt:lpstr>PowerPoint Presentation</vt:lpstr>
      <vt:lpstr>PowerPoint Presentation</vt:lpstr>
      <vt:lpstr>PowerPoint Presentation</vt:lpstr>
      <vt:lpstr>Gathering Around the WORD Call to Confession (Romans 8:6, 10) To set the mind on the flesh is death, but to set the mind on the Spirit is life and peace.  Trusting in the Spirit of God, let us confess our sins before God and our neighbors.    </vt:lpstr>
      <vt:lpstr>Gathering Around the WORD Prayer of Confession (in unison) Psalm 130:1-6  Out of the depths we cry to you, O LORD.  Lord, hear our voices!                                                                   Let your ears be attentive to the voice of our supplications.                                                    If you, O LORD, should mark iniquities,  Lord, who could stand?  But there is forgiveness with you,  so that you may be revered.                            We wait for the LORD, our soul waits,  and in his word we hope;  Our soul waits for the Lord more than those who watch for the morning.         </vt:lpstr>
      <vt:lpstr>Gathering Around the WORD Declaration of Forgiveness  (Psalm 130:7-8)  O Israel, hope in the LORD!   For with the LORD there is steadfast love,  and with him is great power to redeem.  It is he who will redeem Israel from all its iniquities.       God has revived us through the Spirit and given us new life. Thanks be to God, Amen.               </vt:lpstr>
      <vt:lpstr>Gathering Around the WORD Gloria Patri</vt:lpstr>
      <vt:lpstr>Gathering Around the WORD Passing of the Peace of Christ</vt:lpstr>
      <vt:lpstr>Proclaiming the WORD Message to the Youth/ Prayer of Illumination</vt:lpstr>
      <vt:lpstr>Proclaiming the WORD Scripture Reading – Ezekiel 37:1-14</vt:lpstr>
      <vt:lpstr>Proclaiming the WORD Scripture Reading – Ezekiel 37:1-14</vt:lpstr>
      <vt:lpstr>Proclaiming the WORD Scripture Reading – Ezekiel 37:1-14</vt:lpstr>
      <vt:lpstr>Proclaiming the WORD Scripture Reading – Ezekiel 37:1-14</vt:lpstr>
      <vt:lpstr>Proclaiming the WORD Scripture Reading – Ezekiel 37:1-14</vt:lpstr>
      <vt:lpstr>Proclaiming the WORD Scripture Reading – John 11:17-27, 38-45</vt:lpstr>
      <vt:lpstr>Proclaiming the WORD Scripture Reading – John 11:17-27, 38-45</vt:lpstr>
      <vt:lpstr>Proclaiming the WORD Scripture Reading – John 11:17-27, 38-45</vt:lpstr>
      <vt:lpstr>Proclaiming the WORD Scripture Reading – John 11:17-27, 38-45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Communion Hymn # 288 “Spirit of the Living God”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Hymn # 300 “We Are One In the Spirit”</vt:lpstr>
      <vt:lpstr>Sending Hymn # 300 “We Are One In the Spirit”</vt:lpstr>
      <vt:lpstr>Sending Hymn # 300 “We Are One In the Spirit”</vt:lpstr>
      <vt:lpstr>Sending Hymn # 300 “We Are One In the Spirit”</vt:lpstr>
      <vt:lpstr>Bearing and Following  the WORD into the World The Charge and Benediction </vt:lpstr>
      <vt:lpstr>Bearing and Following  the WORD into the World Benediction Response </vt:lpstr>
      <vt:lpstr>Homecrest Presbyterian Church  Worship of the Lord’s Day April 2nd, 2017  5th Sunday in Lent / Holy Communion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1248</cp:revision>
  <cp:lastPrinted>2016-01-30T20:52:10Z</cp:lastPrinted>
  <dcterms:created xsi:type="dcterms:W3CDTF">1601-01-01T00:00:00Z</dcterms:created>
  <dcterms:modified xsi:type="dcterms:W3CDTF">2017-03-30T12:49:20Z</dcterms:modified>
</cp:coreProperties>
</file>